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D0D27E-D195-45AF-A02E-CC464ABD103A}" v="754" dt="2021-12-01T09:45:17.084"/>
    <p1510:client id="{FE0A5012-CA1C-4CEA-94F9-8C8618ACCC97}" v="1059" dt="2021-12-01T09:42:19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FBDC98-5893-4BE4-A1AF-E3ABAEF2957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3625FFD-D457-4135-AF47-363B0075245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NL"/>
            <a:t>Bots</a:t>
          </a:r>
          <a:endParaRPr lang="en-US"/>
        </a:p>
      </dgm:t>
    </dgm:pt>
    <dgm:pt modelId="{E8F156F8-17B6-47F7-A7BA-89CA18214ADA}" type="parTrans" cxnId="{907298AB-A9C5-427D-8D2E-5FFE9D07E225}">
      <dgm:prSet/>
      <dgm:spPr/>
      <dgm:t>
        <a:bodyPr/>
        <a:lstStyle/>
        <a:p>
          <a:endParaRPr lang="en-US"/>
        </a:p>
      </dgm:t>
    </dgm:pt>
    <dgm:pt modelId="{9E330600-8062-4DA5-B8FC-A2633DF4FFF1}" type="sibTrans" cxnId="{907298AB-A9C5-427D-8D2E-5FFE9D07E225}">
      <dgm:prSet/>
      <dgm:spPr/>
      <dgm:t>
        <a:bodyPr/>
        <a:lstStyle/>
        <a:p>
          <a:endParaRPr lang="en-US"/>
        </a:p>
      </dgm:t>
    </dgm:pt>
    <dgm:pt modelId="{5E3FBB2E-1EB4-4F92-B492-58B56E9609C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NL"/>
            <a:t>Hackers</a:t>
          </a:r>
          <a:endParaRPr lang="en-US"/>
        </a:p>
      </dgm:t>
    </dgm:pt>
    <dgm:pt modelId="{817EDF7E-54F1-468C-8982-BCDC1B58AC4B}" type="parTrans" cxnId="{C060CF00-D0D7-4F17-8C9B-5A342D1EFBAD}">
      <dgm:prSet/>
      <dgm:spPr/>
      <dgm:t>
        <a:bodyPr/>
        <a:lstStyle/>
        <a:p>
          <a:endParaRPr lang="en-US"/>
        </a:p>
      </dgm:t>
    </dgm:pt>
    <dgm:pt modelId="{69EF9232-93E5-49CD-943C-74F7185AA7BF}" type="sibTrans" cxnId="{C060CF00-D0D7-4F17-8C9B-5A342D1EFBAD}">
      <dgm:prSet/>
      <dgm:spPr/>
      <dgm:t>
        <a:bodyPr/>
        <a:lstStyle/>
        <a:p>
          <a:endParaRPr lang="en-US"/>
        </a:p>
      </dgm:t>
    </dgm:pt>
    <dgm:pt modelId="{EEB71F33-E6CC-44E7-9246-F851E814268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NL"/>
            <a:t>Linkjes van sites</a:t>
          </a:r>
          <a:endParaRPr lang="en-US"/>
        </a:p>
      </dgm:t>
    </dgm:pt>
    <dgm:pt modelId="{E16D3A7A-7DF0-467A-9005-3125AD5CD4F9}" type="parTrans" cxnId="{BDB39D5F-8EAF-4BAF-8342-2B889BEFA49E}">
      <dgm:prSet/>
      <dgm:spPr/>
      <dgm:t>
        <a:bodyPr/>
        <a:lstStyle/>
        <a:p>
          <a:endParaRPr lang="en-US"/>
        </a:p>
      </dgm:t>
    </dgm:pt>
    <dgm:pt modelId="{606E09E1-12A2-459D-A560-94F02B72E3D3}" type="sibTrans" cxnId="{BDB39D5F-8EAF-4BAF-8342-2B889BEFA49E}">
      <dgm:prSet/>
      <dgm:spPr/>
      <dgm:t>
        <a:bodyPr/>
        <a:lstStyle/>
        <a:p>
          <a:endParaRPr lang="en-US"/>
        </a:p>
      </dgm:t>
    </dgm:pt>
    <dgm:pt modelId="{000EEC6F-2368-4612-8957-420328AEE440}" type="pres">
      <dgm:prSet presAssocID="{BBFBDC98-5893-4BE4-A1AF-E3ABAEF2957D}" presName="root" presStyleCnt="0">
        <dgm:presLayoutVars>
          <dgm:dir/>
          <dgm:resizeHandles val="exact"/>
        </dgm:presLayoutVars>
      </dgm:prSet>
      <dgm:spPr/>
    </dgm:pt>
    <dgm:pt modelId="{C2FA6D1A-0BEE-462A-A202-BC39F8CD4D83}" type="pres">
      <dgm:prSet presAssocID="{C3625FFD-D457-4135-AF47-363B00752450}" presName="compNode" presStyleCnt="0"/>
      <dgm:spPr/>
    </dgm:pt>
    <dgm:pt modelId="{8FD8B564-CA6E-4517-B94C-3BE35B2BE35B}" type="pres">
      <dgm:prSet presAssocID="{C3625FFD-D457-4135-AF47-363B00752450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25AC6A7-5C26-4083-B14B-6A9418F73B44}" type="pres">
      <dgm:prSet presAssocID="{C3625FFD-D457-4135-AF47-363B0075245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E51B851-741E-46D3-A16B-8CC334FB0A09}" type="pres">
      <dgm:prSet presAssocID="{C3625FFD-D457-4135-AF47-363B00752450}" presName="spaceRect" presStyleCnt="0"/>
      <dgm:spPr/>
    </dgm:pt>
    <dgm:pt modelId="{0C5687E7-DD09-4D1D-851B-D03BDF9B9451}" type="pres">
      <dgm:prSet presAssocID="{C3625FFD-D457-4135-AF47-363B00752450}" presName="textRect" presStyleLbl="revTx" presStyleIdx="0" presStyleCnt="3">
        <dgm:presLayoutVars>
          <dgm:chMax val="1"/>
          <dgm:chPref val="1"/>
        </dgm:presLayoutVars>
      </dgm:prSet>
      <dgm:spPr/>
    </dgm:pt>
    <dgm:pt modelId="{526C27C4-282C-4FEF-909E-2427013F1943}" type="pres">
      <dgm:prSet presAssocID="{9E330600-8062-4DA5-B8FC-A2633DF4FFF1}" presName="sibTrans" presStyleCnt="0"/>
      <dgm:spPr/>
    </dgm:pt>
    <dgm:pt modelId="{048FDBF1-5CF0-4CAE-AF86-9D006B157D76}" type="pres">
      <dgm:prSet presAssocID="{5E3FBB2E-1EB4-4F92-B492-58B56E9609C3}" presName="compNode" presStyleCnt="0"/>
      <dgm:spPr/>
    </dgm:pt>
    <dgm:pt modelId="{9054BB74-355F-4BC5-AE71-F979030FF964}" type="pres">
      <dgm:prSet presAssocID="{5E3FBB2E-1EB4-4F92-B492-58B56E9609C3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0C69A49-2114-4CC4-A8CF-C816E1BCC02C}" type="pres">
      <dgm:prSet presAssocID="{5E3FBB2E-1EB4-4F92-B492-58B56E9609C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3CE6A3E7-2212-4988-ADEB-3D9F29787B91}" type="pres">
      <dgm:prSet presAssocID="{5E3FBB2E-1EB4-4F92-B492-58B56E9609C3}" presName="spaceRect" presStyleCnt="0"/>
      <dgm:spPr/>
    </dgm:pt>
    <dgm:pt modelId="{CDA0052F-87B3-43A6-B0B8-887F1E8EDE0E}" type="pres">
      <dgm:prSet presAssocID="{5E3FBB2E-1EB4-4F92-B492-58B56E9609C3}" presName="textRect" presStyleLbl="revTx" presStyleIdx="1" presStyleCnt="3">
        <dgm:presLayoutVars>
          <dgm:chMax val="1"/>
          <dgm:chPref val="1"/>
        </dgm:presLayoutVars>
      </dgm:prSet>
      <dgm:spPr/>
    </dgm:pt>
    <dgm:pt modelId="{08A8C358-6909-4471-A0D1-378E77C27C60}" type="pres">
      <dgm:prSet presAssocID="{69EF9232-93E5-49CD-943C-74F7185AA7BF}" presName="sibTrans" presStyleCnt="0"/>
      <dgm:spPr/>
    </dgm:pt>
    <dgm:pt modelId="{3215ED80-1F52-4750-BD19-125DA586BDB2}" type="pres">
      <dgm:prSet presAssocID="{EEB71F33-E6CC-44E7-9246-F851E8142684}" presName="compNode" presStyleCnt="0"/>
      <dgm:spPr/>
    </dgm:pt>
    <dgm:pt modelId="{A6C94473-E005-48C9-B2EC-56898AD2CC16}" type="pres">
      <dgm:prSet presAssocID="{EEB71F33-E6CC-44E7-9246-F851E8142684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87CC086-AD74-4CF0-B94D-1DADECD3FFBD}" type="pres">
      <dgm:prSet presAssocID="{EEB71F33-E6CC-44E7-9246-F851E814268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ing"/>
        </a:ext>
      </dgm:extLst>
    </dgm:pt>
    <dgm:pt modelId="{9959FE3A-BFB9-4AEE-9C28-EDA59B361580}" type="pres">
      <dgm:prSet presAssocID="{EEB71F33-E6CC-44E7-9246-F851E8142684}" presName="spaceRect" presStyleCnt="0"/>
      <dgm:spPr/>
    </dgm:pt>
    <dgm:pt modelId="{28567D27-51A9-4EC2-B65D-30E6663B426F}" type="pres">
      <dgm:prSet presAssocID="{EEB71F33-E6CC-44E7-9246-F851E814268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060CF00-D0D7-4F17-8C9B-5A342D1EFBAD}" srcId="{BBFBDC98-5893-4BE4-A1AF-E3ABAEF2957D}" destId="{5E3FBB2E-1EB4-4F92-B492-58B56E9609C3}" srcOrd="1" destOrd="0" parTransId="{817EDF7E-54F1-468C-8982-BCDC1B58AC4B}" sibTransId="{69EF9232-93E5-49CD-943C-74F7185AA7BF}"/>
    <dgm:cxn modelId="{BDB39D5F-8EAF-4BAF-8342-2B889BEFA49E}" srcId="{BBFBDC98-5893-4BE4-A1AF-E3ABAEF2957D}" destId="{EEB71F33-E6CC-44E7-9246-F851E8142684}" srcOrd="2" destOrd="0" parTransId="{E16D3A7A-7DF0-467A-9005-3125AD5CD4F9}" sibTransId="{606E09E1-12A2-459D-A560-94F02B72E3D3}"/>
    <dgm:cxn modelId="{55586B78-4949-48BE-AA90-B8E4E83EB6BB}" type="presOf" srcId="{EEB71F33-E6CC-44E7-9246-F851E8142684}" destId="{28567D27-51A9-4EC2-B65D-30E6663B426F}" srcOrd="0" destOrd="0" presId="urn:microsoft.com/office/officeart/2018/5/layout/IconLeafLabelList"/>
    <dgm:cxn modelId="{7EC9F792-DB9B-43A7-A611-648841B31A59}" type="presOf" srcId="{C3625FFD-D457-4135-AF47-363B00752450}" destId="{0C5687E7-DD09-4D1D-851B-D03BDF9B9451}" srcOrd="0" destOrd="0" presId="urn:microsoft.com/office/officeart/2018/5/layout/IconLeafLabelList"/>
    <dgm:cxn modelId="{C276F8A6-4761-4CF1-983A-0AEB56E2D9F1}" type="presOf" srcId="{BBFBDC98-5893-4BE4-A1AF-E3ABAEF2957D}" destId="{000EEC6F-2368-4612-8957-420328AEE440}" srcOrd="0" destOrd="0" presId="urn:microsoft.com/office/officeart/2018/5/layout/IconLeafLabelList"/>
    <dgm:cxn modelId="{907298AB-A9C5-427D-8D2E-5FFE9D07E225}" srcId="{BBFBDC98-5893-4BE4-A1AF-E3ABAEF2957D}" destId="{C3625FFD-D457-4135-AF47-363B00752450}" srcOrd="0" destOrd="0" parTransId="{E8F156F8-17B6-47F7-A7BA-89CA18214ADA}" sibTransId="{9E330600-8062-4DA5-B8FC-A2633DF4FFF1}"/>
    <dgm:cxn modelId="{DB6384E3-09AC-4831-9D2B-804C2564871D}" type="presOf" srcId="{5E3FBB2E-1EB4-4F92-B492-58B56E9609C3}" destId="{CDA0052F-87B3-43A6-B0B8-887F1E8EDE0E}" srcOrd="0" destOrd="0" presId="urn:microsoft.com/office/officeart/2018/5/layout/IconLeafLabelList"/>
    <dgm:cxn modelId="{81B1346D-CB64-4205-A1E5-85676B10BAC2}" type="presParOf" srcId="{000EEC6F-2368-4612-8957-420328AEE440}" destId="{C2FA6D1A-0BEE-462A-A202-BC39F8CD4D83}" srcOrd="0" destOrd="0" presId="urn:microsoft.com/office/officeart/2018/5/layout/IconLeafLabelList"/>
    <dgm:cxn modelId="{6C093435-5EB6-47C8-BF39-764866D49F83}" type="presParOf" srcId="{C2FA6D1A-0BEE-462A-A202-BC39F8CD4D83}" destId="{8FD8B564-CA6E-4517-B94C-3BE35B2BE35B}" srcOrd="0" destOrd="0" presId="urn:microsoft.com/office/officeart/2018/5/layout/IconLeafLabelList"/>
    <dgm:cxn modelId="{EEC58A91-A8D1-4C50-BA40-11FF15393FBF}" type="presParOf" srcId="{C2FA6D1A-0BEE-462A-A202-BC39F8CD4D83}" destId="{E25AC6A7-5C26-4083-B14B-6A9418F73B44}" srcOrd="1" destOrd="0" presId="urn:microsoft.com/office/officeart/2018/5/layout/IconLeafLabelList"/>
    <dgm:cxn modelId="{F32DDB0B-A315-46DC-ABA3-1DE4E9FE80C0}" type="presParOf" srcId="{C2FA6D1A-0BEE-462A-A202-BC39F8CD4D83}" destId="{2E51B851-741E-46D3-A16B-8CC334FB0A09}" srcOrd="2" destOrd="0" presId="urn:microsoft.com/office/officeart/2018/5/layout/IconLeafLabelList"/>
    <dgm:cxn modelId="{D916C927-5939-4A1C-85E0-DF1ED8E1EAE4}" type="presParOf" srcId="{C2FA6D1A-0BEE-462A-A202-BC39F8CD4D83}" destId="{0C5687E7-DD09-4D1D-851B-D03BDF9B9451}" srcOrd="3" destOrd="0" presId="urn:microsoft.com/office/officeart/2018/5/layout/IconLeafLabelList"/>
    <dgm:cxn modelId="{8859D9C7-FC1E-418A-9C10-212EB3C47FDC}" type="presParOf" srcId="{000EEC6F-2368-4612-8957-420328AEE440}" destId="{526C27C4-282C-4FEF-909E-2427013F1943}" srcOrd="1" destOrd="0" presId="urn:microsoft.com/office/officeart/2018/5/layout/IconLeafLabelList"/>
    <dgm:cxn modelId="{947E99C6-A806-44A7-B860-DD2D26A5EFFA}" type="presParOf" srcId="{000EEC6F-2368-4612-8957-420328AEE440}" destId="{048FDBF1-5CF0-4CAE-AF86-9D006B157D76}" srcOrd="2" destOrd="0" presId="urn:microsoft.com/office/officeart/2018/5/layout/IconLeafLabelList"/>
    <dgm:cxn modelId="{0A267401-1123-47FC-931D-12E3D1706721}" type="presParOf" srcId="{048FDBF1-5CF0-4CAE-AF86-9D006B157D76}" destId="{9054BB74-355F-4BC5-AE71-F979030FF964}" srcOrd="0" destOrd="0" presId="urn:microsoft.com/office/officeart/2018/5/layout/IconLeafLabelList"/>
    <dgm:cxn modelId="{319AC68F-9CFF-4591-BDBF-ECD66DE5670E}" type="presParOf" srcId="{048FDBF1-5CF0-4CAE-AF86-9D006B157D76}" destId="{D0C69A49-2114-4CC4-A8CF-C816E1BCC02C}" srcOrd="1" destOrd="0" presId="urn:microsoft.com/office/officeart/2018/5/layout/IconLeafLabelList"/>
    <dgm:cxn modelId="{F8A77D7F-9D2D-4820-ACD5-A18CABAA0378}" type="presParOf" srcId="{048FDBF1-5CF0-4CAE-AF86-9D006B157D76}" destId="{3CE6A3E7-2212-4988-ADEB-3D9F29787B91}" srcOrd="2" destOrd="0" presId="urn:microsoft.com/office/officeart/2018/5/layout/IconLeafLabelList"/>
    <dgm:cxn modelId="{ABA1CA85-3DE4-46F5-9AB0-D7D02743ACAB}" type="presParOf" srcId="{048FDBF1-5CF0-4CAE-AF86-9D006B157D76}" destId="{CDA0052F-87B3-43A6-B0B8-887F1E8EDE0E}" srcOrd="3" destOrd="0" presId="urn:microsoft.com/office/officeart/2018/5/layout/IconLeafLabelList"/>
    <dgm:cxn modelId="{9DD1A8DE-01CD-473D-844A-C5B755B01CB7}" type="presParOf" srcId="{000EEC6F-2368-4612-8957-420328AEE440}" destId="{08A8C358-6909-4471-A0D1-378E77C27C60}" srcOrd="3" destOrd="0" presId="urn:microsoft.com/office/officeart/2018/5/layout/IconLeafLabelList"/>
    <dgm:cxn modelId="{C3C20800-A164-4DAA-8ACB-718FEC07CB7F}" type="presParOf" srcId="{000EEC6F-2368-4612-8957-420328AEE440}" destId="{3215ED80-1F52-4750-BD19-125DA586BDB2}" srcOrd="4" destOrd="0" presId="urn:microsoft.com/office/officeart/2018/5/layout/IconLeafLabelList"/>
    <dgm:cxn modelId="{4E974576-13F8-4E05-9B99-F798095D74A2}" type="presParOf" srcId="{3215ED80-1F52-4750-BD19-125DA586BDB2}" destId="{A6C94473-E005-48C9-B2EC-56898AD2CC16}" srcOrd="0" destOrd="0" presId="urn:microsoft.com/office/officeart/2018/5/layout/IconLeafLabelList"/>
    <dgm:cxn modelId="{6CAFDD1E-A605-4492-B3AD-D32AB8FB2688}" type="presParOf" srcId="{3215ED80-1F52-4750-BD19-125DA586BDB2}" destId="{887CC086-AD74-4CF0-B94D-1DADECD3FFBD}" srcOrd="1" destOrd="0" presId="urn:microsoft.com/office/officeart/2018/5/layout/IconLeafLabelList"/>
    <dgm:cxn modelId="{276D9750-261A-4B15-B8DD-6ADE2A5E6F94}" type="presParOf" srcId="{3215ED80-1F52-4750-BD19-125DA586BDB2}" destId="{9959FE3A-BFB9-4AEE-9C28-EDA59B361580}" srcOrd="2" destOrd="0" presId="urn:microsoft.com/office/officeart/2018/5/layout/IconLeafLabelList"/>
    <dgm:cxn modelId="{514136CE-1F3D-4ECB-BD8E-DBF8BD164D6E}" type="presParOf" srcId="{3215ED80-1F52-4750-BD19-125DA586BDB2}" destId="{28567D27-51A9-4EC2-B65D-30E6663B426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8B564-CA6E-4517-B94C-3BE35B2BE35B}">
      <dsp:nvSpPr>
        <dsp:cNvPr id="0" name=""/>
        <dsp:cNvSpPr/>
      </dsp:nvSpPr>
      <dsp:spPr>
        <a:xfrm>
          <a:off x="581102" y="799"/>
          <a:ext cx="839583" cy="83958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AC6A7-5C26-4083-B14B-6A9418F73B44}">
      <dsp:nvSpPr>
        <dsp:cNvPr id="0" name=""/>
        <dsp:cNvSpPr/>
      </dsp:nvSpPr>
      <dsp:spPr>
        <a:xfrm>
          <a:off x="760030" y="179727"/>
          <a:ext cx="481728" cy="4817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687E7-DD09-4D1D-851B-D03BDF9B9451}">
      <dsp:nvSpPr>
        <dsp:cNvPr id="0" name=""/>
        <dsp:cNvSpPr/>
      </dsp:nvSpPr>
      <dsp:spPr>
        <a:xfrm>
          <a:off x="312711" y="1101893"/>
          <a:ext cx="1376367" cy="550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/>
            <a:t>Bots</a:t>
          </a:r>
          <a:endParaRPr lang="en-US" sz="1600" kern="1200"/>
        </a:p>
      </dsp:txBody>
      <dsp:txXfrm>
        <a:off x="312711" y="1101893"/>
        <a:ext cx="1376367" cy="550546"/>
      </dsp:txXfrm>
    </dsp:sp>
    <dsp:sp modelId="{9054BB74-355F-4BC5-AE71-F979030FF964}">
      <dsp:nvSpPr>
        <dsp:cNvPr id="0" name=""/>
        <dsp:cNvSpPr/>
      </dsp:nvSpPr>
      <dsp:spPr>
        <a:xfrm>
          <a:off x="2198334" y="799"/>
          <a:ext cx="839583" cy="83958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69A49-2114-4CC4-A8CF-C816E1BCC02C}">
      <dsp:nvSpPr>
        <dsp:cNvPr id="0" name=""/>
        <dsp:cNvSpPr/>
      </dsp:nvSpPr>
      <dsp:spPr>
        <a:xfrm>
          <a:off x="2377261" y="179727"/>
          <a:ext cx="481728" cy="4817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0052F-87B3-43A6-B0B8-887F1E8EDE0E}">
      <dsp:nvSpPr>
        <dsp:cNvPr id="0" name=""/>
        <dsp:cNvSpPr/>
      </dsp:nvSpPr>
      <dsp:spPr>
        <a:xfrm>
          <a:off x="1929942" y="1101893"/>
          <a:ext cx="1376367" cy="550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/>
            <a:t>Hackers</a:t>
          </a:r>
          <a:endParaRPr lang="en-US" sz="1600" kern="1200"/>
        </a:p>
      </dsp:txBody>
      <dsp:txXfrm>
        <a:off x="1929942" y="1101893"/>
        <a:ext cx="1376367" cy="550546"/>
      </dsp:txXfrm>
    </dsp:sp>
    <dsp:sp modelId="{A6C94473-E005-48C9-B2EC-56898AD2CC16}">
      <dsp:nvSpPr>
        <dsp:cNvPr id="0" name=""/>
        <dsp:cNvSpPr/>
      </dsp:nvSpPr>
      <dsp:spPr>
        <a:xfrm>
          <a:off x="1389718" y="1996532"/>
          <a:ext cx="839583" cy="839583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CC086-AD74-4CF0-B94D-1DADECD3FFBD}">
      <dsp:nvSpPr>
        <dsp:cNvPr id="0" name=""/>
        <dsp:cNvSpPr/>
      </dsp:nvSpPr>
      <dsp:spPr>
        <a:xfrm>
          <a:off x="1568646" y="2175460"/>
          <a:ext cx="481728" cy="4817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67D27-51A9-4EC2-B65D-30E6663B426F}">
      <dsp:nvSpPr>
        <dsp:cNvPr id="0" name=""/>
        <dsp:cNvSpPr/>
      </dsp:nvSpPr>
      <dsp:spPr>
        <a:xfrm>
          <a:off x="1121326" y="3097626"/>
          <a:ext cx="1376367" cy="550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/>
            <a:t>Linkjes van sites</a:t>
          </a:r>
          <a:endParaRPr lang="en-US" sz="1600" kern="1200"/>
        </a:p>
      </dsp:txBody>
      <dsp:txXfrm>
        <a:off x="1121326" y="3097626"/>
        <a:ext cx="1376367" cy="550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181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5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0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6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0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4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0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1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6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149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305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3">
            <a:extLst>
              <a:ext uri="{FF2B5EF4-FFF2-40B4-BE49-F238E27FC236}">
                <a16:creationId xmlns:a16="http://schemas.microsoft.com/office/drawing/2014/main" id="{FE74E104-78A8-4DFA-9782-03C75DE1B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25">
            <a:extLst>
              <a:ext uri="{FF2B5EF4-FFF2-40B4-BE49-F238E27FC236}">
                <a16:creationId xmlns:a16="http://schemas.microsoft.com/office/drawing/2014/main" id="{1747BCEA-D77E-4BD6-8954-C64996AB7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27">
            <a:extLst>
              <a:ext uri="{FF2B5EF4-FFF2-40B4-BE49-F238E27FC236}">
                <a16:creationId xmlns:a16="http://schemas.microsoft.com/office/drawing/2014/main" id="{76D563F6-B8F0-406F-A032-1E478CA25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34482" y="-2"/>
            <a:ext cx="9957519" cy="6858002"/>
          </a:xfrm>
          <a:custGeom>
            <a:avLst/>
            <a:gdLst>
              <a:gd name="connsiteX0" fmla="*/ 6878624 w 9957519"/>
              <a:gd name="connsiteY0" fmla="*/ 0 h 6858000"/>
              <a:gd name="connsiteX1" fmla="*/ 9957519 w 9957519"/>
              <a:gd name="connsiteY1" fmla="*/ 0 h 6858000"/>
              <a:gd name="connsiteX2" fmla="*/ 9957519 w 9957519"/>
              <a:gd name="connsiteY2" fmla="*/ 1557082 h 6858000"/>
              <a:gd name="connsiteX3" fmla="*/ 9957518 w 9957519"/>
              <a:gd name="connsiteY3" fmla="*/ 1557083 h 6858000"/>
              <a:gd name="connsiteX4" fmla="*/ 9957518 w 9957519"/>
              <a:gd name="connsiteY4" fmla="*/ 6858000 h 6858000"/>
              <a:gd name="connsiteX5" fmla="*/ 8318421 w 9957519"/>
              <a:gd name="connsiteY5" fmla="*/ 6858000 h 6858000"/>
              <a:gd name="connsiteX6" fmla="*/ 6213394 w 9957519"/>
              <a:gd name="connsiteY6" fmla="*/ 6858000 h 6858000"/>
              <a:gd name="connsiteX7" fmla="*/ 5311608 w 9957519"/>
              <a:gd name="connsiteY7" fmla="*/ 6858000 h 6858000"/>
              <a:gd name="connsiteX8" fmla="*/ 4574297 w 9957519"/>
              <a:gd name="connsiteY8" fmla="*/ 6858000 h 6858000"/>
              <a:gd name="connsiteX9" fmla="*/ 868032 w 9957519"/>
              <a:gd name="connsiteY9" fmla="*/ 6858000 h 6858000"/>
              <a:gd name="connsiteX10" fmla="*/ 0 w 9957519"/>
              <a:gd name="connsiteY10" fmla="*/ 0 h 6858000"/>
              <a:gd name="connsiteX11" fmla="*/ 6878624 w 9957519"/>
              <a:gd name="connsiteY11" fmla="*/ 0 h 6858000"/>
              <a:gd name="connsiteX12" fmla="*/ 0 w 9957519"/>
              <a:gd name="connsiteY12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57519" h="6858000">
                <a:moveTo>
                  <a:pt x="6878624" y="0"/>
                </a:moveTo>
                <a:lnTo>
                  <a:pt x="9957519" y="0"/>
                </a:lnTo>
                <a:lnTo>
                  <a:pt x="9957519" y="1557082"/>
                </a:lnTo>
                <a:lnTo>
                  <a:pt x="9957518" y="1557083"/>
                </a:lnTo>
                <a:lnTo>
                  <a:pt x="9957518" y="6858000"/>
                </a:lnTo>
                <a:lnTo>
                  <a:pt x="8318421" y="6858000"/>
                </a:lnTo>
                <a:lnTo>
                  <a:pt x="6213394" y="6858000"/>
                </a:lnTo>
                <a:lnTo>
                  <a:pt x="5311608" y="6858000"/>
                </a:lnTo>
                <a:lnTo>
                  <a:pt x="4574297" y="6858000"/>
                </a:lnTo>
                <a:lnTo>
                  <a:pt x="868032" y="6858000"/>
                </a:lnTo>
                <a:close/>
                <a:moveTo>
                  <a:pt x="0" y="0"/>
                </a:moveTo>
                <a:lnTo>
                  <a:pt x="6878624" y="0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5422539" cy="2755750"/>
          </a:xfrm>
        </p:spPr>
        <p:txBody>
          <a:bodyPr>
            <a:normAutofit/>
          </a:bodyPr>
          <a:lstStyle/>
          <a:p>
            <a:r>
              <a:rPr lang="de-DE" sz="4400">
                <a:latin typeface="Calibri"/>
                <a:cs typeface="Calibri"/>
              </a:rPr>
              <a:t>Maatschappijleer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1" y="4270852"/>
            <a:ext cx="2739092" cy="1544077"/>
          </a:xfrm>
        </p:spPr>
        <p:txBody>
          <a:bodyPr anchor="b">
            <a:normAutofit/>
          </a:bodyPr>
          <a:lstStyle/>
          <a:p>
            <a:r>
              <a:rPr lang="de-DE" err="1"/>
              <a:t>Gemaakt</a:t>
            </a:r>
            <a:r>
              <a:rPr lang="de-DE"/>
              <a:t> </a:t>
            </a:r>
            <a:r>
              <a:rPr lang="de-DE" err="1"/>
              <a:t>door</a:t>
            </a:r>
            <a:r>
              <a:rPr lang="de-DE"/>
              <a:t> Luuk Wolters &amp; </a:t>
            </a:r>
            <a:r>
              <a:rPr lang="de-DE" err="1"/>
              <a:t>Gijs</a:t>
            </a:r>
            <a:r>
              <a:rPr lang="de-DE"/>
              <a:t> </a:t>
            </a:r>
            <a:r>
              <a:rPr lang="de-DE" err="1"/>
              <a:t>Vochteloo</a:t>
            </a:r>
            <a:r>
              <a:rPr lang="de-DE"/>
              <a:t>.</a:t>
            </a:r>
          </a:p>
          <a:p>
            <a:r>
              <a:rPr lang="de-DE"/>
              <a:t>C.T.3KPIE1</a:t>
            </a:r>
          </a:p>
        </p:txBody>
      </p:sp>
      <p:pic>
        <p:nvPicPr>
          <p:cNvPr id="4" name="Afbeelding 4" descr="Afbeelding met whiteboard&#10;&#10;Automatisch gegenereerde beschrijving">
            <a:extLst>
              <a:ext uri="{FF2B5EF4-FFF2-40B4-BE49-F238E27FC236}">
                <a16:creationId xmlns:a16="http://schemas.microsoft.com/office/drawing/2014/main" id="{6D8339D7-694D-4AE1-A93C-2069958CE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265" y="2167860"/>
            <a:ext cx="3879008" cy="1939504"/>
          </a:xfrm>
          <a:prstGeom prst="rect">
            <a:avLst/>
          </a:prstGeom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id="{4F7DC4D4-1DAD-42AC-B047-ABD9C8CEB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464" y="4274989"/>
            <a:ext cx="2914613" cy="19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522273-9330-4BD1-98EF-04845098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455125"/>
          </a:xfrm>
        </p:spPr>
        <p:txBody>
          <a:bodyPr>
            <a:normAutofit fontScale="90000"/>
          </a:bodyPr>
          <a:lstStyle/>
          <a:p>
            <a:r>
              <a:rPr lang="nl-NL" dirty="0"/>
              <a:t>Opdracht 2    </a:t>
            </a:r>
            <a:r>
              <a:rPr lang="nl-NL" dirty="0">
                <a:ea typeface="+mj-lt"/>
                <a:cs typeface="+mj-lt"/>
              </a:rPr>
              <a:t>Welke 6 regels of vragen vinden jullie </a:t>
            </a:r>
            <a:r>
              <a:rPr lang="nl-NL" dirty="0" err="1">
                <a:ea typeface="+mj-lt"/>
                <a:cs typeface="+mj-lt"/>
              </a:rPr>
              <a:t>belangerijk</a:t>
            </a:r>
            <a:r>
              <a:rPr lang="nl-NL" dirty="0">
                <a:ea typeface="+mj-lt"/>
                <a:cs typeface="+mj-lt"/>
              </a:rPr>
              <a:t> om te kunnen bekijken of nepnieuws echt of nep is?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476EFC-8CE6-4112-82B6-1B449C325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/>
              <a:t>1 Is de bron echt?</a:t>
            </a:r>
          </a:p>
          <a:p>
            <a:r>
              <a:rPr lang="nl-NL" sz="2400" dirty="0"/>
              <a:t>2 zitten er geen spelfouten in</a:t>
            </a:r>
          </a:p>
          <a:p>
            <a:r>
              <a:rPr lang="nl-NL" sz="2400" dirty="0"/>
              <a:t>3 is de afzender echt of nep</a:t>
            </a:r>
          </a:p>
          <a:p>
            <a:r>
              <a:rPr lang="nl-NL" sz="2400" dirty="0"/>
              <a:t>4 wie heeft het geplaatst</a:t>
            </a:r>
          </a:p>
          <a:p>
            <a:r>
              <a:rPr lang="nl-NL" sz="2400" dirty="0"/>
              <a:t>5 kun je t verifiëren</a:t>
            </a:r>
          </a:p>
          <a:p>
            <a:r>
              <a:rPr lang="nl-NL" sz="2400" dirty="0"/>
              <a:t>6 kloppen de foto's en video's</a:t>
            </a:r>
          </a:p>
        </p:txBody>
      </p:sp>
      <p:sp>
        <p:nvSpPr>
          <p:cNvPr id="4" name="Stroomdiagram: Verbindingslijn 3">
            <a:extLst>
              <a:ext uri="{FF2B5EF4-FFF2-40B4-BE49-F238E27FC236}">
                <a16:creationId xmlns:a16="http://schemas.microsoft.com/office/drawing/2014/main" id="{BC81FD25-57F2-4374-912D-AFF00C9D177E}"/>
              </a:ext>
            </a:extLst>
          </p:cNvPr>
          <p:cNvSpPr/>
          <p:nvPr/>
        </p:nvSpPr>
        <p:spPr>
          <a:xfrm>
            <a:off x="5781134" y="2424021"/>
            <a:ext cx="244415" cy="25879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Stroomdiagram: Verbindingslijn 5">
            <a:extLst>
              <a:ext uri="{FF2B5EF4-FFF2-40B4-BE49-F238E27FC236}">
                <a16:creationId xmlns:a16="http://schemas.microsoft.com/office/drawing/2014/main" id="{C00BAC9C-44DC-4D2F-8ECA-F64C2A56CB06}"/>
              </a:ext>
            </a:extLst>
          </p:cNvPr>
          <p:cNvSpPr/>
          <p:nvPr/>
        </p:nvSpPr>
        <p:spPr>
          <a:xfrm>
            <a:off x="7046341" y="2424020"/>
            <a:ext cx="244415" cy="25879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Stroomdiagram: Verbindingslijn 6">
            <a:extLst>
              <a:ext uri="{FF2B5EF4-FFF2-40B4-BE49-F238E27FC236}">
                <a16:creationId xmlns:a16="http://schemas.microsoft.com/office/drawing/2014/main" id="{DBEBF7D5-2856-443E-80EF-FEF2677C9F55}"/>
              </a:ext>
            </a:extLst>
          </p:cNvPr>
          <p:cNvSpPr/>
          <p:nvPr/>
        </p:nvSpPr>
        <p:spPr>
          <a:xfrm>
            <a:off x="6399360" y="2424021"/>
            <a:ext cx="244415" cy="25879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Stroomdiagram: Verbindingslijn 7">
            <a:extLst>
              <a:ext uri="{FF2B5EF4-FFF2-40B4-BE49-F238E27FC236}">
                <a16:creationId xmlns:a16="http://schemas.microsoft.com/office/drawing/2014/main" id="{B019B35C-B47B-4A94-AFEA-6FED635FEF45}"/>
              </a:ext>
            </a:extLst>
          </p:cNvPr>
          <p:cNvSpPr/>
          <p:nvPr/>
        </p:nvSpPr>
        <p:spPr>
          <a:xfrm>
            <a:off x="5766756" y="3042247"/>
            <a:ext cx="244415" cy="25879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roomdiagram: Verbindingslijn 8">
            <a:extLst>
              <a:ext uri="{FF2B5EF4-FFF2-40B4-BE49-F238E27FC236}">
                <a16:creationId xmlns:a16="http://schemas.microsoft.com/office/drawing/2014/main" id="{196DDA48-6A88-458D-84F6-543CDF5F2735}"/>
              </a:ext>
            </a:extLst>
          </p:cNvPr>
          <p:cNvSpPr/>
          <p:nvPr/>
        </p:nvSpPr>
        <p:spPr>
          <a:xfrm rot="300000">
            <a:off x="5781134" y="3660474"/>
            <a:ext cx="244415" cy="25879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Stroomdiagram: Verbindingslijn 9">
            <a:extLst>
              <a:ext uri="{FF2B5EF4-FFF2-40B4-BE49-F238E27FC236}">
                <a16:creationId xmlns:a16="http://schemas.microsoft.com/office/drawing/2014/main" id="{7DD01DBC-70DA-45F9-B479-7BEE7755227E}"/>
              </a:ext>
            </a:extLst>
          </p:cNvPr>
          <p:cNvSpPr/>
          <p:nvPr/>
        </p:nvSpPr>
        <p:spPr>
          <a:xfrm>
            <a:off x="5781133" y="4278700"/>
            <a:ext cx="244415" cy="25879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Stroomdiagram: Verbindingslijn 10">
            <a:extLst>
              <a:ext uri="{FF2B5EF4-FFF2-40B4-BE49-F238E27FC236}">
                <a16:creationId xmlns:a16="http://schemas.microsoft.com/office/drawing/2014/main" id="{D59C9787-CD27-4D41-940F-AC8AF805C2EC}"/>
              </a:ext>
            </a:extLst>
          </p:cNvPr>
          <p:cNvSpPr/>
          <p:nvPr/>
        </p:nvSpPr>
        <p:spPr>
          <a:xfrm>
            <a:off x="5781133" y="5400134"/>
            <a:ext cx="244415" cy="25879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Stroomdiagram: Verbindingslijn 11">
            <a:extLst>
              <a:ext uri="{FF2B5EF4-FFF2-40B4-BE49-F238E27FC236}">
                <a16:creationId xmlns:a16="http://schemas.microsoft.com/office/drawing/2014/main" id="{A1FF0078-B71D-45B1-A34D-BD45D2E10294}"/>
              </a:ext>
            </a:extLst>
          </p:cNvPr>
          <p:cNvSpPr/>
          <p:nvPr/>
        </p:nvSpPr>
        <p:spPr>
          <a:xfrm>
            <a:off x="5781133" y="4810663"/>
            <a:ext cx="244415" cy="25879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Stroomdiagram: Verbindingslijn 12">
            <a:extLst>
              <a:ext uri="{FF2B5EF4-FFF2-40B4-BE49-F238E27FC236}">
                <a16:creationId xmlns:a16="http://schemas.microsoft.com/office/drawing/2014/main" id="{08EA9B75-D34B-4A63-95F4-9D39228F934A}"/>
              </a:ext>
            </a:extLst>
          </p:cNvPr>
          <p:cNvSpPr/>
          <p:nvPr/>
        </p:nvSpPr>
        <p:spPr>
          <a:xfrm>
            <a:off x="6399359" y="4278700"/>
            <a:ext cx="244415" cy="25879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Stroomdiagram: Verbindingslijn 13">
            <a:extLst>
              <a:ext uri="{FF2B5EF4-FFF2-40B4-BE49-F238E27FC236}">
                <a16:creationId xmlns:a16="http://schemas.microsoft.com/office/drawing/2014/main" id="{FDBDFD5B-4C0D-4B95-91B0-12F2CECB58DB}"/>
              </a:ext>
            </a:extLst>
          </p:cNvPr>
          <p:cNvSpPr/>
          <p:nvPr/>
        </p:nvSpPr>
        <p:spPr>
          <a:xfrm>
            <a:off x="7046341" y="3042247"/>
            <a:ext cx="244415" cy="25879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Stroomdiagram: Verbindingslijn 14">
            <a:extLst>
              <a:ext uri="{FF2B5EF4-FFF2-40B4-BE49-F238E27FC236}">
                <a16:creationId xmlns:a16="http://schemas.microsoft.com/office/drawing/2014/main" id="{F1C94159-AF62-4398-95FB-7806953908BD}"/>
              </a:ext>
            </a:extLst>
          </p:cNvPr>
          <p:cNvSpPr/>
          <p:nvPr/>
        </p:nvSpPr>
        <p:spPr>
          <a:xfrm>
            <a:off x="6399360" y="3674850"/>
            <a:ext cx="244415" cy="25879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Stroomdiagram: Verbindingslijn 15">
            <a:extLst>
              <a:ext uri="{FF2B5EF4-FFF2-40B4-BE49-F238E27FC236}">
                <a16:creationId xmlns:a16="http://schemas.microsoft.com/office/drawing/2014/main" id="{550ED46F-D53F-4F03-8457-D97D469C3543}"/>
              </a:ext>
            </a:extLst>
          </p:cNvPr>
          <p:cNvSpPr/>
          <p:nvPr/>
        </p:nvSpPr>
        <p:spPr>
          <a:xfrm>
            <a:off x="6399360" y="5400134"/>
            <a:ext cx="244415" cy="25879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Stroomdiagram: Verbindingslijn 16">
            <a:extLst>
              <a:ext uri="{FF2B5EF4-FFF2-40B4-BE49-F238E27FC236}">
                <a16:creationId xmlns:a16="http://schemas.microsoft.com/office/drawing/2014/main" id="{51E1C257-7972-4C04-AD3C-DDEAB4A63907}"/>
              </a:ext>
            </a:extLst>
          </p:cNvPr>
          <p:cNvSpPr/>
          <p:nvPr/>
        </p:nvSpPr>
        <p:spPr>
          <a:xfrm>
            <a:off x="6399360" y="3042248"/>
            <a:ext cx="244415" cy="25879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Stroomdiagram: Verbindingslijn 17">
            <a:extLst>
              <a:ext uri="{FF2B5EF4-FFF2-40B4-BE49-F238E27FC236}">
                <a16:creationId xmlns:a16="http://schemas.microsoft.com/office/drawing/2014/main" id="{3E790841-0FC1-4256-9033-983EE1506C58}"/>
              </a:ext>
            </a:extLst>
          </p:cNvPr>
          <p:cNvSpPr/>
          <p:nvPr/>
        </p:nvSpPr>
        <p:spPr>
          <a:xfrm>
            <a:off x="6399360" y="4810662"/>
            <a:ext cx="244415" cy="25879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Stroomdiagram: Verbindingslijn 18">
            <a:extLst>
              <a:ext uri="{FF2B5EF4-FFF2-40B4-BE49-F238E27FC236}">
                <a16:creationId xmlns:a16="http://schemas.microsoft.com/office/drawing/2014/main" id="{9A9CDBED-0041-4BAF-9216-7673FB35A4B7}"/>
              </a:ext>
            </a:extLst>
          </p:cNvPr>
          <p:cNvSpPr/>
          <p:nvPr/>
        </p:nvSpPr>
        <p:spPr>
          <a:xfrm>
            <a:off x="7046341" y="4278700"/>
            <a:ext cx="244415" cy="25879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Stroomdiagram: Verbindingslijn 19">
            <a:extLst>
              <a:ext uri="{FF2B5EF4-FFF2-40B4-BE49-F238E27FC236}">
                <a16:creationId xmlns:a16="http://schemas.microsoft.com/office/drawing/2014/main" id="{67F478EE-39F2-4F94-A1DC-9710E64B59BD}"/>
              </a:ext>
            </a:extLst>
          </p:cNvPr>
          <p:cNvSpPr/>
          <p:nvPr/>
        </p:nvSpPr>
        <p:spPr>
          <a:xfrm>
            <a:off x="7046341" y="5400133"/>
            <a:ext cx="244415" cy="25879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Stroomdiagram: Verbindingslijn 20">
            <a:extLst>
              <a:ext uri="{FF2B5EF4-FFF2-40B4-BE49-F238E27FC236}">
                <a16:creationId xmlns:a16="http://schemas.microsoft.com/office/drawing/2014/main" id="{500D6136-784B-45C9-8237-DA7C1285745D}"/>
              </a:ext>
            </a:extLst>
          </p:cNvPr>
          <p:cNvSpPr/>
          <p:nvPr/>
        </p:nvSpPr>
        <p:spPr>
          <a:xfrm>
            <a:off x="7046341" y="4810662"/>
            <a:ext cx="244415" cy="25879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Stroomdiagram: Verbindingslijn 21">
            <a:extLst>
              <a:ext uri="{FF2B5EF4-FFF2-40B4-BE49-F238E27FC236}">
                <a16:creationId xmlns:a16="http://schemas.microsoft.com/office/drawing/2014/main" id="{D750F9B8-3E26-4EAD-A1D0-5D13AAC10311}"/>
              </a:ext>
            </a:extLst>
          </p:cNvPr>
          <p:cNvSpPr/>
          <p:nvPr/>
        </p:nvSpPr>
        <p:spPr>
          <a:xfrm>
            <a:off x="7046341" y="3646097"/>
            <a:ext cx="244415" cy="25879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719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E5B79A0-69AD-4CBD-897F-32C7A2BA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etalen onderdelen van het spel boter kaas en eieren">
            <a:extLst>
              <a:ext uri="{FF2B5EF4-FFF2-40B4-BE49-F238E27FC236}">
                <a16:creationId xmlns:a16="http://schemas.microsoft.com/office/drawing/2014/main" id="{1EFEDD85-420C-4860-B2F2-2C3387A3BB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74" r="-2" b="5174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C2F33EB-E7CB-4EE9-BBBF-D632F5C0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D12016-6EE5-4F4A-BC99-A56493E60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87507"/>
            <a:ext cx="12191999" cy="5070562"/>
          </a:xfrm>
          <a:prstGeom prst="rect">
            <a:avLst/>
          </a:prstGeom>
          <a:gradFill flip="none" rotWithShape="1">
            <a:gsLst>
              <a:gs pos="50000">
                <a:srgbClr val="000000">
                  <a:alpha val="37000"/>
                </a:srgbClr>
              </a:gs>
              <a:gs pos="80000">
                <a:srgbClr val="000000">
                  <a:alpha val="22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15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8F8F19-08D2-4A30-9F2C-CA46FDD28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929" y="1181101"/>
            <a:ext cx="7236143" cy="26109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cap="all" spc="300">
                <a:solidFill>
                  <a:srgbClr val="FFFFFF"/>
                </a:solidFill>
              </a:rPr>
              <a:t>Einde!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4270B3E-3C96-4381-9F21-EC83F1E1A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71DF4C0-7A22-4E59-9E9C-BD2E24536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6708" y="4316888"/>
            <a:ext cx="1958585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troomdiagram: Verbindingslijn 3">
            <a:extLst>
              <a:ext uri="{FF2B5EF4-FFF2-40B4-BE49-F238E27FC236}">
                <a16:creationId xmlns:a16="http://schemas.microsoft.com/office/drawing/2014/main" id="{17219FB0-628D-453F-B894-B52FF4053840}"/>
              </a:ext>
            </a:extLst>
          </p:cNvPr>
          <p:cNvSpPr/>
          <p:nvPr/>
        </p:nvSpPr>
        <p:spPr>
          <a:xfrm>
            <a:off x="-2485846" y="4451229"/>
            <a:ext cx="460075" cy="4600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336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75A547-BCD1-42BE-966E-53CA0AB93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998F414-7D0A-4BB3-ABF9-D356969FD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DC52BE-B2E5-4356-9FCF-8F0E04E5F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4772" y="1"/>
            <a:ext cx="6877228" cy="6857999"/>
          </a:xfrm>
          <a:custGeom>
            <a:avLst/>
            <a:gdLst>
              <a:gd name="connsiteX0" fmla="*/ 6010591 w 6877228"/>
              <a:gd name="connsiteY0" fmla="*/ 0 h 6857999"/>
              <a:gd name="connsiteX1" fmla="*/ 6877228 w 6877228"/>
              <a:gd name="connsiteY1" fmla="*/ 0 h 6857999"/>
              <a:gd name="connsiteX2" fmla="*/ 6877228 w 6877228"/>
              <a:gd name="connsiteY2" fmla="*/ 4081237 h 6857999"/>
              <a:gd name="connsiteX3" fmla="*/ 4443576 w 6877228"/>
              <a:gd name="connsiteY3" fmla="*/ 6857999 h 6857999"/>
              <a:gd name="connsiteX4" fmla="*/ 0 w 6877228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7228" h="6857999">
                <a:moveTo>
                  <a:pt x="6010591" y="0"/>
                </a:moveTo>
                <a:lnTo>
                  <a:pt x="6877228" y="0"/>
                </a:lnTo>
                <a:lnTo>
                  <a:pt x="6877228" y="4081237"/>
                </a:lnTo>
                <a:lnTo>
                  <a:pt x="4443576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888D426-68B4-4BA8-96C3-1DCDCE2FA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22200" cy="6858000"/>
          </a:xfrm>
          <a:custGeom>
            <a:avLst/>
            <a:gdLst>
              <a:gd name="connsiteX0" fmla="*/ 0 w 11593823"/>
              <a:gd name="connsiteY0" fmla="*/ 0 h 6858000"/>
              <a:gd name="connsiteX1" fmla="*/ 2155010 w 11593823"/>
              <a:gd name="connsiteY1" fmla="*/ 0 h 6858000"/>
              <a:gd name="connsiteX2" fmla="*/ 4676142 w 11593823"/>
              <a:gd name="connsiteY2" fmla="*/ 0 h 6858000"/>
              <a:gd name="connsiteX3" fmla="*/ 4806770 w 11593823"/>
              <a:gd name="connsiteY3" fmla="*/ 0 h 6858000"/>
              <a:gd name="connsiteX4" fmla="*/ 4806770 w 11593823"/>
              <a:gd name="connsiteY4" fmla="*/ 2 h 6858000"/>
              <a:gd name="connsiteX5" fmla="*/ 9092864 w 11593823"/>
              <a:gd name="connsiteY5" fmla="*/ 2 h 6858000"/>
              <a:gd name="connsiteX6" fmla="*/ 9092866 w 11593823"/>
              <a:gd name="connsiteY6" fmla="*/ 0 h 6858000"/>
              <a:gd name="connsiteX7" fmla="*/ 11322200 w 11593823"/>
              <a:gd name="connsiteY7" fmla="*/ 0 h 6858000"/>
              <a:gd name="connsiteX8" fmla="*/ 11322198 w 11593823"/>
              <a:gd name="connsiteY8" fmla="*/ 2 h 6858000"/>
              <a:gd name="connsiteX9" fmla="*/ 11593823 w 11593823"/>
              <a:gd name="connsiteY9" fmla="*/ 2 h 6858000"/>
              <a:gd name="connsiteX10" fmla="*/ 11322197 w 11593823"/>
              <a:gd name="connsiteY10" fmla="*/ 4 h 6858000"/>
              <a:gd name="connsiteX11" fmla="*/ 5311608 w 11593823"/>
              <a:gd name="connsiteY11" fmla="*/ 6858000 h 6858000"/>
              <a:gd name="connsiteX12" fmla="*/ 5288856 w 11593823"/>
              <a:gd name="connsiteY12" fmla="*/ 6858000 h 6858000"/>
              <a:gd name="connsiteX13" fmla="*/ 4806770 w 11593823"/>
              <a:gd name="connsiteY13" fmla="*/ 6858000 h 6858000"/>
              <a:gd name="connsiteX14" fmla="*/ 4676142 w 11593823"/>
              <a:gd name="connsiteY14" fmla="*/ 6858000 h 6858000"/>
              <a:gd name="connsiteX15" fmla="*/ 3082273 w 11593823"/>
              <a:gd name="connsiteY15" fmla="*/ 6858000 h 6858000"/>
              <a:gd name="connsiteX16" fmla="*/ 2625273 w 11593823"/>
              <a:gd name="connsiteY16" fmla="*/ 6858000 h 6858000"/>
              <a:gd name="connsiteX17" fmla="*/ 2155010 w 11593823"/>
              <a:gd name="connsiteY17" fmla="*/ 6858000 h 6858000"/>
              <a:gd name="connsiteX18" fmla="*/ 0 w 11593823"/>
              <a:gd name="connsiteY18" fmla="*/ 6858000 h 6858000"/>
              <a:gd name="connsiteX0" fmla="*/ 0 w 11593823"/>
              <a:gd name="connsiteY0" fmla="*/ 0 h 6858000"/>
              <a:gd name="connsiteX1" fmla="*/ 2155010 w 11593823"/>
              <a:gd name="connsiteY1" fmla="*/ 0 h 6858000"/>
              <a:gd name="connsiteX2" fmla="*/ 4676142 w 11593823"/>
              <a:gd name="connsiteY2" fmla="*/ 0 h 6858000"/>
              <a:gd name="connsiteX3" fmla="*/ 4806770 w 11593823"/>
              <a:gd name="connsiteY3" fmla="*/ 0 h 6858000"/>
              <a:gd name="connsiteX4" fmla="*/ 4806770 w 11593823"/>
              <a:gd name="connsiteY4" fmla="*/ 2 h 6858000"/>
              <a:gd name="connsiteX5" fmla="*/ 9092864 w 11593823"/>
              <a:gd name="connsiteY5" fmla="*/ 2 h 6858000"/>
              <a:gd name="connsiteX6" fmla="*/ 11322200 w 11593823"/>
              <a:gd name="connsiteY6" fmla="*/ 0 h 6858000"/>
              <a:gd name="connsiteX7" fmla="*/ 11322198 w 11593823"/>
              <a:gd name="connsiteY7" fmla="*/ 2 h 6858000"/>
              <a:gd name="connsiteX8" fmla="*/ 11593823 w 11593823"/>
              <a:gd name="connsiteY8" fmla="*/ 2 h 6858000"/>
              <a:gd name="connsiteX9" fmla="*/ 11322197 w 11593823"/>
              <a:gd name="connsiteY9" fmla="*/ 4 h 6858000"/>
              <a:gd name="connsiteX10" fmla="*/ 5311608 w 11593823"/>
              <a:gd name="connsiteY10" fmla="*/ 6858000 h 6858000"/>
              <a:gd name="connsiteX11" fmla="*/ 5288856 w 11593823"/>
              <a:gd name="connsiteY11" fmla="*/ 6858000 h 6858000"/>
              <a:gd name="connsiteX12" fmla="*/ 4806770 w 11593823"/>
              <a:gd name="connsiteY12" fmla="*/ 6858000 h 6858000"/>
              <a:gd name="connsiteX13" fmla="*/ 4676142 w 11593823"/>
              <a:gd name="connsiteY13" fmla="*/ 6858000 h 6858000"/>
              <a:gd name="connsiteX14" fmla="*/ 3082273 w 11593823"/>
              <a:gd name="connsiteY14" fmla="*/ 6858000 h 6858000"/>
              <a:gd name="connsiteX15" fmla="*/ 2625273 w 11593823"/>
              <a:gd name="connsiteY15" fmla="*/ 6858000 h 6858000"/>
              <a:gd name="connsiteX16" fmla="*/ 2155010 w 11593823"/>
              <a:gd name="connsiteY16" fmla="*/ 6858000 h 6858000"/>
              <a:gd name="connsiteX17" fmla="*/ 0 w 11593823"/>
              <a:gd name="connsiteY17" fmla="*/ 6858000 h 6858000"/>
              <a:gd name="connsiteX18" fmla="*/ 0 w 11593823"/>
              <a:gd name="connsiteY18" fmla="*/ 0 h 6858000"/>
              <a:gd name="connsiteX0" fmla="*/ 0 w 11593823"/>
              <a:gd name="connsiteY0" fmla="*/ 0 h 6858000"/>
              <a:gd name="connsiteX1" fmla="*/ 2155010 w 11593823"/>
              <a:gd name="connsiteY1" fmla="*/ 0 h 6858000"/>
              <a:gd name="connsiteX2" fmla="*/ 4676142 w 11593823"/>
              <a:gd name="connsiteY2" fmla="*/ 0 h 6858000"/>
              <a:gd name="connsiteX3" fmla="*/ 4806770 w 11593823"/>
              <a:gd name="connsiteY3" fmla="*/ 0 h 6858000"/>
              <a:gd name="connsiteX4" fmla="*/ 4806770 w 11593823"/>
              <a:gd name="connsiteY4" fmla="*/ 2 h 6858000"/>
              <a:gd name="connsiteX5" fmla="*/ 11322200 w 11593823"/>
              <a:gd name="connsiteY5" fmla="*/ 0 h 6858000"/>
              <a:gd name="connsiteX6" fmla="*/ 11322198 w 11593823"/>
              <a:gd name="connsiteY6" fmla="*/ 2 h 6858000"/>
              <a:gd name="connsiteX7" fmla="*/ 11593823 w 11593823"/>
              <a:gd name="connsiteY7" fmla="*/ 2 h 6858000"/>
              <a:gd name="connsiteX8" fmla="*/ 11322197 w 11593823"/>
              <a:gd name="connsiteY8" fmla="*/ 4 h 6858000"/>
              <a:gd name="connsiteX9" fmla="*/ 5311608 w 11593823"/>
              <a:gd name="connsiteY9" fmla="*/ 6858000 h 6858000"/>
              <a:gd name="connsiteX10" fmla="*/ 5288856 w 11593823"/>
              <a:gd name="connsiteY10" fmla="*/ 6858000 h 6858000"/>
              <a:gd name="connsiteX11" fmla="*/ 4806770 w 11593823"/>
              <a:gd name="connsiteY11" fmla="*/ 6858000 h 6858000"/>
              <a:gd name="connsiteX12" fmla="*/ 4676142 w 11593823"/>
              <a:gd name="connsiteY12" fmla="*/ 6858000 h 6858000"/>
              <a:gd name="connsiteX13" fmla="*/ 3082273 w 11593823"/>
              <a:gd name="connsiteY13" fmla="*/ 6858000 h 6858000"/>
              <a:gd name="connsiteX14" fmla="*/ 2625273 w 11593823"/>
              <a:gd name="connsiteY14" fmla="*/ 6858000 h 6858000"/>
              <a:gd name="connsiteX15" fmla="*/ 2155010 w 11593823"/>
              <a:gd name="connsiteY15" fmla="*/ 6858000 h 6858000"/>
              <a:gd name="connsiteX16" fmla="*/ 0 w 11593823"/>
              <a:gd name="connsiteY16" fmla="*/ 6858000 h 6858000"/>
              <a:gd name="connsiteX17" fmla="*/ 0 w 11593823"/>
              <a:gd name="connsiteY17" fmla="*/ 0 h 6858000"/>
              <a:gd name="connsiteX0" fmla="*/ 0 w 11593823"/>
              <a:gd name="connsiteY0" fmla="*/ 0 h 6858000"/>
              <a:gd name="connsiteX1" fmla="*/ 2155010 w 11593823"/>
              <a:gd name="connsiteY1" fmla="*/ 0 h 6858000"/>
              <a:gd name="connsiteX2" fmla="*/ 4806770 w 11593823"/>
              <a:gd name="connsiteY2" fmla="*/ 0 h 6858000"/>
              <a:gd name="connsiteX3" fmla="*/ 4806770 w 11593823"/>
              <a:gd name="connsiteY3" fmla="*/ 2 h 6858000"/>
              <a:gd name="connsiteX4" fmla="*/ 11322200 w 11593823"/>
              <a:gd name="connsiteY4" fmla="*/ 0 h 6858000"/>
              <a:gd name="connsiteX5" fmla="*/ 11322198 w 11593823"/>
              <a:gd name="connsiteY5" fmla="*/ 2 h 6858000"/>
              <a:gd name="connsiteX6" fmla="*/ 11593823 w 11593823"/>
              <a:gd name="connsiteY6" fmla="*/ 2 h 6858000"/>
              <a:gd name="connsiteX7" fmla="*/ 11322197 w 11593823"/>
              <a:gd name="connsiteY7" fmla="*/ 4 h 6858000"/>
              <a:gd name="connsiteX8" fmla="*/ 5311608 w 11593823"/>
              <a:gd name="connsiteY8" fmla="*/ 6858000 h 6858000"/>
              <a:gd name="connsiteX9" fmla="*/ 5288856 w 11593823"/>
              <a:gd name="connsiteY9" fmla="*/ 6858000 h 6858000"/>
              <a:gd name="connsiteX10" fmla="*/ 4806770 w 11593823"/>
              <a:gd name="connsiteY10" fmla="*/ 6858000 h 6858000"/>
              <a:gd name="connsiteX11" fmla="*/ 4676142 w 11593823"/>
              <a:gd name="connsiteY11" fmla="*/ 6858000 h 6858000"/>
              <a:gd name="connsiteX12" fmla="*/ 3082273 w 11593823"/>
              <a:gd name="connsiteY12" fmla="*/ 6858000 h 6858000"/>
              <a:gd name="connsiteX13" fmla="*/ 2625273 w 11593823"/>
              <a:gd name="connsiteY13" fmla="*/ 6858000 h 6858000"/>
              <a:gd name="connsiteX14" fmla="*/ 2155010 w 11593823"/>
              <a:gd name="connsiteY14" fmla="*/ 6858000 h 6858000"/>
              <a:gd name="connsiteX15" fmla="*/ 0 w 11593823"/>
              <a:gd name="connsiteY15" fmla="*/ 6858000 h 6858000"/>
              <a:gd name="connsiteX16" fmla="*/ 0 w 11593823"/>
              <a:gd name="connsiteY16" fmla="*/ 0 h 6858000"/>
              <a:gd name="connsiteX0" fmla="*/ 0 w 11593823"/>
              <a:gd name="connsiteY0" fmla="*/ 0 h 6858000"/>
              <a:gd name="connsiteX1" fmla="*/ 2155010 w 11593823"/>
              <a:gd name="connsiteY1" fmla="*/ 0 h 6858000"/>
              <a:gd name="connsiteX2" fmla="*/ 4806770 w 11593823"/>
              <a:gd name="connsiteY2" fmla="*/ 0 h 6858000"/>
              <a:gd name="connsiteX3" fmla="*/ 11322200 w 11593823"/>
              <a:gd name="connsiteY3" fmla="*/ 0 h 6858000"/>
              <a:gd name="connsiteX4" fmla="*/ 11322198 w 11593823"/>
              <a:gd name="connsiteY4" fmla="*/ 2 h 6858000"/>
              <a:gd name="connsiteX5" fmla="*/ 11593823 w 11593823"/>
              <a:gd name="connsiteY5" fmla="*/ 2 h 6858000"/>
              <a:gd name="connsiteX6" fmla="*/ 11322197 w 11593823"/>
              <a:gd name="connsiteY6" fmla="*/ 4 h 6858000"/>
              <a:gd name="connsiteX7" fmla="*/ 5311608 w 11593823"/>
              <a:gd name="connsiteY7" fmla="*/ 6858000 h 6858000"/>
              <a:gd name="connsiteX8" fmla="*/ 5288856 w 11593823"/>
              <a:gd name="connsiteY8" fmla="*/ 6858000 h 6858000"/>
              <a:gd name="connsiteX9" fmla="*/ 4806770 w 11593823"/>
              <a:gd name="connsiteY9" fmla="*/ 6858000 h 6858000"/>
              <a:gd name="connsiteX10" fmla="*/ 4676142 w 11593823"/>
              <a:gd name="connsiteY10" fmla="*/ 6858000 h 6858000"/>
              <a:gd name="connsiteX11" fmla="*/ 3082273 w 11593823"/>
              <a:gd name="connsiteY11" fmla="*/ 6858000 h 6858000"/>
              <a:gd name="connsiteX12" fmla="*/ 2625273 w 11593823"/>
              <a:gd name="connsiteY12" fmla="*/ 6858000 h 6858000"/>
              <a:gd name="connsiteX13" fmla="*/ 2155010 w 11593823"/>
              <a:gd name="connsiteY13" fmla="*/ 6858000 h 6858000"/>
              <a:gd name="connsiteX14" fmla="*/ 0 w 11593823"/>
              <a:gd name="connsiteY14" fmla="*/ 6858000 h 6858000"/>
              <a:gd name="connsiteX15" fmla="*/ 0 w 11593823"/>
              <a:gd name="connsiteY15" fmla="*/ 0 h 6858000"/>
              <a:gd name="connsiteX0" fmla="*/ 0 w 11593823"/>
              <a:gd name="connsiteY0" fmla="*/ 0 h 6858000"/>
              <a:gd name="connsiteX1" fmla="*/ 2155010 w 11593823"/>
              <a:gd name="connsiteY1" fmla="*/ 0 h 6858000"/>
              <a:gd name="connsiteX2" fmla="*/ 11322200 w 11593823"/>
              <a:gd name="connsiteY2" fmla="*/ 0 h 6858000"/>
              <a:gd name="connsiteX3" fmla="*/ 11322198 w 11593823"/>
              <a:gd name="connsiteY3" fmla="*/ 2 h 6858000"/>
              <a:gd name="connsiteX4" fmla="*/ 11593823 w 11593823"/>
              <a:gd name="connsiteY4" fmla="*/ 2 h 6858000"/>
              <a:gd name="connsiteX5" fmla="*/ 11322197 w 11593823"/>
              <a:gd name="connsiteY5" fmla="*/ 4 h 6858000"/>
              <a:gd name="connsiteX6" fmla="*/ 5311608 w 11593823"/>
              <a:gd name="connsiteY6" fmla="*/ 6858000 h 6858000"/>
              <a:gd name="connsiteX7" fmla="*/ 5288856 w 11593823"/>
              <a:gd name="connsiteY7" fmla="*/ 6858000 h 6858000"/>
              <a:gd name="connsiteX8" fmla="*/ 4806770 w 11593823"/>
              <a:gd name="connsiteY8" fmla="*/ 6858000 h 6858000"/>
              <a:gd name="connsiteX9" fmla="*/ 4676142 w 11593823"/>
              <a:gd name="connsiteY9" fmla="*/ 6858000 h 6858000"/>
              <a:gd name="connsiteX10" fmla="*/ 3082273 w 11593823"/>
              <a:gd name="connsiteY10" fmla="*/ 6858000 h 6858000"/>
              <a:gd name="connsiteX11" fmla="*/ 2625273 w 11593823"/>
              <a:gd name="connsiteY11" fmla="*/ 6858000 h 6858000"/>
              <a:gd name="connsiteX12" fmla="*/ 2155010 w 11593823"/>
              <a:gd name="connsiteY12" fmla="*/ 6858000 h 6858000"/>
              <a:gd name="connsiteX13" fmla="*/ 0 w 11593823"/>
              <a:gd name="connsiteY13" fmla="*/ 6858000 h 6858000"/>
              <a:gd name="connsiteX14" fmla="*/ 0 w 11593823"/>
              <a:gd name="connsiteY14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4806770 w 11593823"/>
              <a:gd name="connsiteY7" fmla="*/ 6858000 h 6858000"/>
              <a:gd name="connsiteX8" fmla="*/ 4676142 w 11593823"/>
              <a:gd name="connsiteY8" fmla="*/ 6858000 h 6858000"/>
              <a:gd name="connsiteX9" fmla="*/ 3082273 w 11593823"/>
              <a:gd name="connsiteY9" fmla="*/ 6858000 h 6858000"/>
              <a:gd name="connsiteX10" fmla="*/ 2625273 w 11593823"/>
              <a:gd name="connsiteY10" fmla="*/ 6858000 h 6858000"/>
              <a:gd name="connsiteX11" fmla="*/ 2155010 w 11593823"/>
              <a:gd name="connsiteY11" fmla="*/ 6858000 h 6858000"/>
              <a:gd name="connsiteX12" fmla="*/ 0 w 11593823"/>
              <a:gd name="connsiteY12" fmla="*/ 6858000 h 6858000"/>
              <a:gd name="connsiteX13" fmla="*/ 0 w 11593823"/>
              <a:gd name="connsiteY13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4806770 w 11593823"/>
              <a:gd name="connsiteY7" fmla="*/ 6858000 h 6858000"/>
              <a:gd name="connsiteX8" fmla="*/ 4676142 w 11593823"/>
              <a:gd name="connsiteY8" fmla="*/ 6858000 h 6858000"/>
              <a:gd name="connsiteX9" fmla="*/ 2625273 w 11593823"/>
              <a:gd name="connsiteY9" fmla="*/ 6858000 h 6858000"/>
              <a:gd name="connsiteX10" fmla="*/ 2155010 w 11593823"/>
              <a:gd name="connsiteY10" fmla="*/ 6858000 h 6858000"/>
              <a:gd name="connsiteX11" fmla="*/ 0 w 11593823"/>
              <a:gd name="connsiteY11" fmla="*/ 6858000 h 6858000"/>
              <a:gd name="connsiteX12" fmla="*/ 0 w 11593823"/>
              <a:gd name="connsiteY12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4806770 w 11593823"/>
              <a:gd name="connsiteY7" fmla="*/ 6858000 h 6858000"/>
              <a:gd name="connsiteX8" fmla="*/ 4676142 w 11593823"/>
              <a:gd name="connsiteY8" fmla="*/ 6858000 h 6858000"/>
              <a:gd name="connsiteX9" fmla="*/ 2155010 w 11593823"/>
              <a:gd name="connsiteY9" fmla="*/ 6858000 h 6858000"/>
              <a:gd name="connsiteX10" fmla="*/ 0 w 11593823"/>
              <a:gd name="connsiteY10" fmla="*/ 6858000 h 6858000"/>
              <a:gd name="connsiteX11" fmla="*/ 0 w 11593823"/>
              <a:gd name="connsiteY11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4806770 w 11593823"/>
              <a:gd name="connsiteY7" fmla="*/ 6858000 h 6858000"/>
              <a:gd name="connsiteX8" fmla="*/ 4676142 w 11593823"/>
              <a:gd name="connsiteY8" fmla="*/ 6858000 h 6858000"/>
              <a:gd name="connsiteX9" fmla="*/ 2155010 w 11593823"/>
              <a:gd name="connsiteY9" fmla="*/ 6858000 h 6858000"/>
              <a:gd name="connsiteX10" fmla="*/ 0 w 11593823"/>
              <a:gd name="connsiteY10" fmla="*/ 6858000 h 6858000"/>
              <a:gd name="connsiteX11" fmla="*/ 0 w 11593823"/>
              <a:gd name="connsiteY11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4806770 w 11593823"/>
              <a:gd name="connsiteY7" fmla="*/ 6858000 h 6858000"/>
              <a:gd name="connsiteX8" fmla="*/ 4676142 w 11593823"/>
              <a:gd name="connsiteY8" fmla="*/ 6858000 h 6858000"/>
              <a:gd name="connsiteX9" fmla="*/ 0 w 11593823"/>
              <a:gd name="connsiteY9" fmla="*/ 6858000 h 6858000"/>
              <a:gd name="connsiteX10" fmla="*/ 0 w 11593823"/>
              <a:gd name="connsiteY10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4676142 w 11593823"/>
              <a:gd name="connsiteY7" fmla="*/ 6858000 h 6858000"/>
              <a:gd name="connsiteX8" fmla="*/ 0 w 11593823"/>
              <a:gd name="connsiteY8" fmla="*/ 6858000 h 6858000"/>
              <a:gd name="connsiteX9" fmla="*/ 0 w 11593823"/>
              <a:gd name="connsiteY9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0 w 11593823"/>
              <a:gd name="connsiteY7" fmla="*/ 6858000 h 6858000"/>
              <a:gd name="connsiteX8" fmla="*/ 0 w 11593823"/>
              <a:gd name="connsiteY8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0 w 11593823"/>
              <a:gd name="connsiteY6" fmla="*/ 6858000 h 6858000"/>
              <a:gd name="connsiteX7" fmla="*/ 0 w 11593823"/>
              <a:gd name="connsiteY7" fmla="*/ 0 h 6858000"/>
              <a:gd name="connsiteX0" fmla="*/ 0 w 11322200"/>
              <a:gd name="connsiteY0" fmla="*/ 0 h 6858000"/>
              <a:gd name="connsiteX1" fmla="*/ 11322200 w 11322200"/>
              <a:gd name="connsiteY1" fmla="*/ 0 h 6858000"/>
              <a:gd name="connsiteX2" fmla="*/ 11322198 w 11322200"/>
              <a:gd name="connsiteY2" fmla="*/ 2 h 6858000"/>
              <a:gd name="connsiteX3" fmla="*/ 11322197 w 11322200"/>
              <a:gd name="connsiteY3" fmla="*/ 4 h 6858000"/>
              <a:gd name="connsiteX4" fmla="*/ 5311608 w 11322200"/>
              <a:gd name="connsiteY4" fmla="*/ 6858000 h 6858000"/>
              <a:gd name="connsiteX5" fmla="*/ 0 w 11322200"/>
              <a:gd name="connsiteY5" fmla="*/ 6858000 h 6858000"/>
              <a:gd name="connsiteX6" fmla="*/ 0 w 113222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22200" h="6858000">
                <a:moveTo>
                  <a:pt x="0" y="0"/>
                </a:moveTo>
                <a:lnTo>
                  <a:pt x="11322200" y="0"/>
                </a:lnTo>
                <a:lnTo>
                  <a:pt x="11322198" y="2"/>
                </a:lnTo>
                <a:cubicBezTo>
                  <a:pt x="11322198" y="3"/>
                  <a:pt x="11322197" y="3"/>
                  <a:pt x="11322197" y="4"/>
                </a:cubicBezTo>
                <a:lnTo>
                  <a:pt x="531160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71CB2F-E250-4040-B999-DAE67C647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181101"/>
            <a:ext cx="6746966" cy="26816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cap="all" spc="300"/>
              <a:t>Wat is nep nieuws?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C94E61-E45A-4340-9123-B513FCF5F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3999244"/>
            <a:ext cx="4474028" cy="18265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cap="all"/>
              <a:t>NEPNIEUWS IS NEPPE NIEUWS WAT MENSEN ZELF HEBBEN BEDACHT</a:t>
            </a:r>
            <a:endParaRPr lang="en-US" sz="1800"/>
          </a:p>
        </p:txBody>
      </p:sp>
      <p:pic>
        <p:nvPicPr>
          <p:cNvPr id="4" name="Afbeelding 4" descr="Afbeelding met whiteboard&#10;&#10;Automatisch gegenereerde beschrijving">
            <a:extLst>
              <a:ext uri="{FF2B5EF4-FFF2-40B4-BE49-F238E27FC236}">
                <a16:creationId xmlns:a16="http://schemas.microsoft.com/office/drawing/2014/main" id="{2543C562-5265-43E5-8FC7-EBE449358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695" y="3605030"/>
            <a:ext cx="3035097" cy="15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E927AD-D80B-4227-9B78-EAB581049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D3DC9B1-667C-45EC-B83B-437D92CE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6911" y="0"/>
            <a:ext cx="10458178" cy="6858000"/>
          </a:xfrm>
          <a:custGeom>
            <a:avLst/>
            <a:gdLst>
              <a:gd name="connsiteX0" fmla="*/ 6010593 w 10458178"/>
              <a:gd name="connsiteY0" fmla="*/ 0 h 6858000"/>
              <a:gd name="connsiteX1" fmla="*/ 8228844 w 10458178"/>
              <a:gd name="connsiteY1" fmla="*/ 0 h 6858000"/>
              <a:gd name="connsiteX2" fmla="*/ 8239927 w 10458178"/>
              <a:gd name="connsiteY2" fmla="*/ 0 h 6858000"/>
              <a:gd name="connsiteX3" fmla="*/ 10458178 w 10458178"/>
              <a:gd name="connsiteY3" fmla="*/ 0 h 6858000"/>
              <a:gd name="connsiteX4" fmla="*/ 4447586 w 10458178"/>
              <a:gd name="connsiteY4" fmla="*/ 6858000 h 6858000"/>
              <a:gd name="connsiteX5" fmla="*/ 2229335 w 10458178"/>
              <a:gd name="connsiteY5" fmla="*/ 6858000 h 6858000"/>
              <a:gd name="connsiteX6" fmla="*/ 2218251 w 10458178"/>
              <a:gd name="connsiteY6" fmla="*/ 6858000 h 6858000"/>
              <a:gd name="connsiteX7" fmla="*/ 0 w 1045817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58178" h="6858000">
                <a:moveTo>
                  <a:pt x="6010593" y="0"/>
                </a:moveTo>
                <a:lnTo>
                  <a:pt x="8228844" y="0"/>
                </a:lnTo>
                <a:lnTo>
                  <a:pt x="8239927" y="0"/>
                </a:lnTo>
                <a:lnTo>
                  <a:pt x="10458178" y="0"/>
                </a:lnTo>
                <a:lnTo>
                  <a:pt x="4447586" y="6858000"/>
                </a:lnTo>
                <a:lnTo>
                  <a:pt x="2229335" y="6858000"/>
                </a:lnTo>
                <a:lnTo>
                  <a:pt x="22182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FB616B-5CBF-4E4B-B998-8E019E662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1181100"/>
            <a:ext cx="3718070" cy="133792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800"/>
              <a:t>Waarom verspreiden mensen nepnieuws?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FD79FD8-0800-4980-94BB-0CB634A82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4" descr="Afbeelding met whiteboard&#10;&#10;Automatisch gegenereerde beschrijving">
            <a:extLst>
              <a:ext uri="{FF2B5EF4-FFF2-40B4-BE49-F238E27FC236}">
                <a16:creationId xmlns:a16="http://schemas.microsoft.com/office/drawing/2014/main" id="{2C71F70D-8431-42F4-9CA7-838528EFA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256" y="2789005"/>
            <a:ext cx="2831690" cy="141584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02AB39-BEF5-4545-9A9B-CC89B23E4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8582" y="3429000"/>
            <a:ext cx="5646230" cy="2743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nl-NL" dirty="0"/>
              <a:t>Zodat mensen op hun nieuws klikken en allemaal onzin lezen en dat verspreiden en hun daar geld voor krijgen.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90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E927AD-D80B-4227-9B78-EAB581049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D3DC9B1-667C-45EC-B83B-437D92CE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6911" y="0"/>
            <a:ext cx="10458178" cy="6858000"/>
          </a:xfrm>
          <a:custGeom>
            <a:avLst/>
            <a:gdLst>
              <a:gd name="connsiteX0" fmla="*/ 6010593 w 10458178"/>
              <a:gd name="connsiteY0" fmla="*/ 0 h 6858000"/>
              <a:gd name="connsiteX1" fmla="*/ 8228844 w 10458178"/>
              <a:gd name="connsiteY1" fmla="*/ 0 h 6858000"/>
              <a:gd name="connsiteX2" fmla="*/ 8239927 w 10458178"/>
              <a:gd name="connsiteY2" fmla="*/ 0 h 6858000"/>
              <a:gd name="connsiteX3" fmla="*/ 10458178 w 10458178"/>
              <a:gd name="connsiteY3" fmla="*/ 0 h 6858000"/>
              <a:gd name="connsiteX4" fmla="*/ 4447586 w 10458178"/>
              <a:gd name="connsiteY4" fmla="*/ 6858000 h 6858000"/>
              <a:gd name="connsiteX5" fmla="*/ 2229335 w 10458178"/>
              <a:gd name="connsiteY5" fmla="*/ 6858000 h 6858000"/>
              <a:gd name="connsiteX6" fmla="*/ 2218251 w 10458178"/>
              <a:gd name="connsiteY6" fmla="*/ 6858000 h 6858000"/>
              <a:gd name="connsiteX7" fmla="*/ 0 w 1045817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58178" h="6858000">
                <a:moveTo>
                  <a:pt x="6010593" y="0"/>
                </a:moveTo>
                <a:lnTo>
                  <a:pt x="8228844" y="0"/>
                </a:lnTo>
                <a:lnTo>
                  <a:pt x="8239927" y="0"/>
                </a:lnTo>
                <a:lnTo>
                  <a:pt x="10458178" y="0"/>
                </a:lnTo>
                <a:lnTo>
                  <a:pt x="4447586" y="6858000"/>
                </a:lnTo>
                <a:lnTo>
                  <a:pt x="2229335" y="6858000"/>
                </a:lnTo>
                <a:lnTo>
                  <a:pt x="22182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BDF01F-BDC0-46B6-B137-C8B32C4D1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1181100"/>
            <a:ext cx="3718070" cy="133792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800"/>
              <a:t>Hoe kan je nepnieuws herkennen?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FD79FD8-0800-4980-94BB-0CB634A82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4" descr="Afbeelding met whiteboard&#10;&#10;Automatisch gegenereerde beschrijving">
            <a:extLst>
              <a:ext uri="{FF2B5EF4-FFF2-40B4-BE49-F238E27FC236}">
                <a16:creationId xmlns:a16="http://schemas.microsoft.com/office/drawing/2014/main" id="{A5C34840-3B7E-4883-B532-50AA9895E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256" y="2789005"/>
            <a:ext cx="2831690" cy="141584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FEBCBD-F781-4A7D-AB55-2678BE99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2017" y="3429000"/>
            <a:ext cx="3762794" cy="2743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nl-NL" dirty="0"/>
              <a:t>Door de bron</a:t>
            </a:r>
            <a:endParaRPr lang="nl-NL"/>
          </a:p>
          <a:p>
            <a:pPr algn="r"/>
            <a:r>
              <a:rPr lang="nl-NL" dirty="0"/>
              <a:t>Spelfouten</a:t>
            </a:r>
            <a:endParaRPr lang="nl-NL"/>
          </a:p>
          <a:p>
            <a:pPr algn="r"/>
            <a:r>
              <a:rPr lang="nl-NL" dirty="0"/>
              <a:t>Door een rare </a:t>
            </a:r>
            <a:r>
              <a:rPr lang="nl-NL" dirty="0" err="1"/>
              <a:t>articles</a:t>
            </a:r>
            <a:endParaRPr lang="nl-NL" err="1"/>
          </a:p>
          <a:p>
            <a:pPr algn="r"/>
            <a:endParaRPr lang="nl-NL"/>
          </a:p>
          <a:p>
            <a:pPr algn="r"/>
            <a:endParaRPr lang="nl-NL"/>
          </a:p>
          <a:p>
            <a:pPr algn="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73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3E046-7460-4F95-9ECA-AD9EE7B92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zijn 3 voorbeelden van nepnieuws?</a:t>
            </a: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B527AAB9-E48F-4EFF-8CF5-6C83C485E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6" r="-284" b="11795"/>
          <a:stretch/>
        </p:blipFill>
        <p:spPr>
          <a:xfrm>
            <a:off x="187655" y="2101988"/>
            <a:ext cx="4018293" cy="2963089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2CE7E48-A852-4056-93B3-B80DA94C0808}"/>
              </a:ext>
            </a:extLst>
          </p:cNvPr>
          <p:cNvSpPr txBox="1"/>
          <p:nvPr/>
        </p:nvSpPr>
        <p:spPr>
          <a:xfrm>
            <a:off x="4206815" y="5414514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/>
              <a:t>Alles alles wat in dit artikel instaat is fout.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44B86B7-E302-491A-9B4A-5C994674A245}"/>
              </a:ext>
            </a:extLst>
          </p:cNvPr>
          <p:cNvSpPr txBox="1"/>
          <p:nvPr/>
        </p:nvSpPr>
        <p:spPr>
          <a:xfrm>
            <a:off x="194633" y="5356106"/>
            <a:ext cx="370648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/>
              <a:t>Hier is de fout de spelfouten en onzin in dat stukje.</a:t>
            </a:r>
          </a:p>
        </p:txBody>
      </p:sp>
      <p:pic>
        <p:nvPicPr>
          <p:cNvPr id="7" name="Afbeelding 7">
            <a:extLst>
              <a:ext uri="{FF2B5EF4-FFF2-40B4-BE49-F238E27FC236}">
                <a16:creationId xmlns:a16="http://schemas.microsoft.com/office/drawing/2014/main" id="{6C22F071-5D7B-4886-ABF5-D791B3D811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132" t="23476" r="1509" b="7065"/>
          <a:stretch/>
        </p:blipFill>
        <p:spPr>
          <a:xfrm>
            <a:off x="4206815" y="2094969"/>
            <a:ext cx="3792760" cy="3271274"/>
          </a:xfrm>
          <a:prstGeom prst="rect">
            <a:avLst/>
          </a:prstGeom>
        </p:spPr>
      </p:pic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7D288090-C94B-4C39-87F3-329BF746E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192" y="2096758"/>
            <a:ext cx="3979651" cy="296640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0ECB955-37DC-456F-84FC-AD59A206D109}"/>
              </a:ext>
            </a:extLst>
          </p:cNvPr>
          <p:cNvSpPr txBox="1"/>
          <p:nvPr/>
        </p:nvSpPr>
        <p:spPr>
          <a:xfrm>
            <a:off x="8690754" y="541271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/>
              <a:t>Spelfouten zitten hierin</a:t>
            </a:r>
            <a:r>
              <a:rPr lang="nl-NL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79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E927AD-D80B-4227-9B78-EAB581049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D3DC9B1-667C-45EC-B83B-437D92CE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6911" y="0"/>
            <a:ext cx="10458178" cy="6858000"/>
          </a:xfrm>
          <a:custGeom>
            <a:avLst/>
            <a:gdLst>
              <a:gd name="connsiteX0" fmla="*/ 6010593 w 10458178"/>
              <a:gd name="connsiteY0" fmla="*/ 0 h 6858000"/>
              <a:gd name="connsiteX1" fmla="*/ 8228844 w 10458178"/>
              <a:gd name="connsiteY1" fmla="*/ 0 h 6858000"/>
              <a:gd name="connsiteX2" fmla="*/ 8239927 w 10458178"/>
              <a:gd name="connsiteY2" fmla="*/ 0 h 6858000"/>
              <a:gd name="connsiteX3" fmla="*/ 10458178 w 10458178"/>
              <a:gd name="connsiteY3" fmla="*/ 0 h 6858000"/>
              <a:gd name="connsiteX4" fmla="*/ 4447586 w 10458178"/>
              <a:gd name="connsiteY4" fmla="*/ 6858000 h 6858000"/>
              <a:gd name="connsiteX5" fmla="*/ 2229335 w 10458178"/>
              <a:gd name="connsiteY5" fmla="*/ 6858000 h 6858000"/>
              <a:gd name="connsiteX6" fmla="*/ 2218251 w 10458178"/>
              <a:gd name="connsiteY6" fmla="*/ 6858000 h 6858000"/>
              <a:gd name="connsiteX7" fmla="*/ 0 w 1045817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58178" h="6858000">
                <a:moveTo>
                  <a:pt x="6010593" y="0"/>
                </a:moveTo>
                <a:lnTo>
                  <a:pt x="8228844" y="0"/>
                </a:lnTo>
                <a:lnTo>
                  <a:pt x="8239927" y="0"/>
                </a:lnTo>
                <a:lnTo>
                  <a:pt x="10458178" y="0"/>
                </a:lnTo>
                <a:lnTo>
                  <a:pt x="4447586" y="6858000"/>
                </a:lnTo>
                <a:lnTo>
                  <a:pt x="2229335" y="6858000"/>
                </a:lnTo>
                <a:lnTo>
                  <a:pt x="22182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80CFEF-69A5-41B8-8C36-23BB1C183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1181100"/>
            <a:ext cx="3718070" cy="133792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500"/>
              <a:t>Wat zijn volgends ons de gevaren van nepnieuws? (Noem er 2)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FD79FD8-0800-4980-94BB-0CB634A82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4" descr="Afbeelding met whiteboard&#10;&#10;Automatisch gegenereerde beschrijving">
            <a:extLst>
              <a:ext uri="{FF2B5EF4-FFF2-40B4-BE49-F238E27FC236}">
                <a16:creationId xmlns:a16="http://schemas.microsoft.com/office/drawing/2014/main" id="{80506B8A-7431-47C0-8FED-377A2A5F6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256" y="2789005"/>
            <a:ext cx="2831690" cy="141584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07F64D-679D-49DA-B254-9B8DF391C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7451" y="3429000"/>
            <a:ext cx="4927361" cy="2743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110000"/>
              </a:lnSpc>
            </a:pPr>
            <a:r>
              <a:rPr lang="nl-NL" dirty="0"/>
              <a:t>Je kan gehackt worden </a:t>
            </a:r>
            <a:endParaRPr lang="nl-NL"/>
          </a:p>
          <a:p>
            <a:pPr algn="r">
              <a:lnSpc>
                <a:spcPct val="110000"/>
              </a:lnSpc>
            </a:pPr>
            <a:r>
              <a:rPr lang="nl-NL" dirty="0"/>
              <a:t>Je verspreid zelf ook nepnieuws</a:t>
            </a:r>
            <a:endParaRPr lang="nl-NL"/>
          </a:p>
          <a:p>
            <a:pPr algn="r">
              <a:lnSpc>
                <a:spcPct val="110000"/>
              </a:lnSpc>
            </a:pPr>
            <a:r>
              <a:rPr lang="nl-NL" dirty="0"/>
              <a:t>Door er op te klikken maken hun weer meer nepnieuws</a:t>
            </a:r>
            <a:endParaRPr lang="nl-NL"/>
          </a:p>
          <a:p>
            <a:pPr algn="r">
              <a:lnSpc>
                <a:spcPct val="110000"/>
              </a:lnSpc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887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E927AD-D80B-4227-9B78-EAB581049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D3DC9B1-667C-45EC-B83B-437D92CE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6911" y="0"/>
            <a:ext cx="10458178" cy="6858000"/>
          </a:xfrm>
          <a:custGeom>
            <a:avLst/>
            <a:gdLst>
              <a:gd name="connsiteX0" fmla="*/ 6010593 w 10458178"/>
              <a:gd name="connsiteY0" fmla="*/ 0 h 6858000"/>
              <a:gd name="connsiteX1" fmla="*/ 8228844 w 10458178"/>
              <a:gd name="connsiteY1" fmla="*/ 0 h 6858000"/>
              <a:gd name="connsiteX2" fmla="*/ 8239927 w 10458178"/>
              <a:gd name="connsiteY2" fmla="*/ 0 h 6858000"/>
              <a:gd name="connsiteX3" fmla="*/ 10458178 w 10458178"/>
              <a:gd name="connsiteY3" fmla="*/ 0 h 6858000"/>
              <a:gd name="connsiteX4" fmla="*/ 4447586 w 10458178"/>
              <a:gd name="connsiteY4" fmla="*/ 6858000 h 6858000"/>
              <a:gd name="connsiteX5" fmla="*/ 2229335 w 10458178"/>
              <a:gd name="connsiteY5" fmla="*/ 6858000 h 6858000"/>
              <a:gd name="connsiteX6" fmla="*/ 2218251 w 10458178"/>
              <a:gd name="connsiteY6" fmla="*/ 6858000 h 6858000"/>
              <a:gd name="connsiteX7" fmla="*/ 0 w 1045817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58178" h="6858000">
                <a:moveTo>
                  <a:pt x="6010593" y="0"/>
                </a:moveTo>
                <a:lnTo>
                  <a:pt x="8228844" y="0"/>
                </a:lnTo>
                <a:lnTo>
                  <a:pt x="8239927" y="0"/>
                </a:lnTo>
                <a:lnTo>
                  <a:pt x="10458178" y="0"/>
                </a:lnTo>
                <a:lnTo>
                  <a:pt x="4447586" y="6858000"/>
                </a:lnTo>
                <a:lnTo>
                  <a:pt x="2229335" y="6858000"/>
                </a:lnTo>
                <a:lnTo>
                  <a:pt x="22182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1E1C95F-B4C5-47C0-857F-E3AB1A514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1181100"/>
            <a:ext cx="3718070" cy="133792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800"/>
              <a:t>Wat zijn de gevaren van nepnieuws op whatsapp?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FD79FD8-0800-4980-94BB-0CB634A82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5" descr="Afbeelding met whiteboard&#10;&#10;Automatisch gegenereerde beschrijving">
            <a:extLst>
              <a:ext uri="{FF2B5EF4-FFF2-40B4-BE49-F238E27FC236}">
                <a16:creationId xmlns:a16="http://schemas.microsoft.com/office/drawing/2014/main" id="{BBAA0F71-B8CE-4E7E-A719-50ED6AC2B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256" y="2789005"/>
            <a:ext cx="2831690" cy="141584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F3CAA7-44E2-4FB9-A379-782FA846C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8055" y="5024887"/>
            <a:ext cx="5056756" cy="2743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nl-NL" dirty="0"/>
              <a:t>Je deelt het </a:t>
            </a:r>
            <a:endParaRPr lang="nl-NL"/>
          </a:p>
          <a:p>
            <a:pPr algn="r"/>
            <a:r>
              <a:rPr lang="nl-NL" dirty="0"/>
              <a:t>Als je op hun linkje drukt kunnen ze in je whatsapp en zelf meer linkjes sturen naar andere contacten</a:t>
            </a:r>
            <a:endParaRPr lang="nl-NL"/>
          </a:p>
          <a:p>
            <a:pPr algn="r"/>
            <a:endParaRPr lang="nl-NL"/>
          </a:p>
          <a:p>
            <a:pPr algn="r"/>
            <a:endParaRPr lang="nl-NL"/>
          </a:p>
          <a:p>
            <a:pPr algn="r"/>
            <a:endParaRPr lang="nl-NL"/>
          </a:p>
          <a:p>
            <a:pPr algn="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26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FE927AD-D80B-4227-9B78-EAB581049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D3DC9B1-667C-45EC-B83B-437D92CE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6911" y="0"/>
            <a:ext cx="10458178" cy="6858000"/>
          </a:xfrm>
          <a:custGeom>
            <a:avLst/>
            <a:gdLst>
              <a:gd name="connsiteX0" fmla="*/ 6010593 w 10458178"/>
              <a:gd name="connsiteY0" fmla="*/ 0 h 6858000"/>
              <a:gd name="connsiteX1" fmla="*/ 8228844 w 10458178"/>
              <a:gd name="connsiteY1" fmla="*/ 0 h 6858000"/>
              <a:gd name="connsiteX2" fmla="*/ 8239927 w 10458178"/>
              <a:gd name="connsiteY2" fmla="*/ 0 h 6858000"/>
              <a:gd name="connsiteX3" fmla="*/ 10458178 w 10458178"/>
              <a:gd name="connsiteY3" fmla="*/ 0 h 6858000"/>
              <a:gd name="connsiteX4" fmla="*/ 4447586 w 10458178"/>
              <a:gd name="connsiteY4" fmla="*/ 6858000 h 6858000"/>
              <a:gd name="connsiteX5" fmla="*/ 2229335 w 10458178"/>
              <a:gd name="connsiteY5" fmla="*/ 6858000 h 6858000"/>
              <a:gd name="connsiteX6" fmla="*/ 2218251 w 10458178"/>
              <a:gd name="connsiteY6" fmla="*/ 6858000 h 6858000"/>
              <a:gd name="connsiteX7" fmla="*/ 0 w 1045817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58178" h="6858000">
                <a:moveTo>
                  <a:pt x="6010593" y="0"/>
                </a:moveTo>
                <a:lnTo>
                  <a:pt x="8228844" y="0"/>
                </a:lnTo>
                <a:lnTo>
                  <a:pt x="8239927" y="0"/>
                </a:lnTo>
                <a:lnTo>
                  <a:pt x="10458178" y="0"/>
                </a:lnTo>
                <a:lnTo>
                  <a:pt x="4447586" y="6858000"/>
                </a:lnTo>
                <a:lnTo>
                  <a:pt x="2229335" y="6858000"/>
                </a:lnTo>
                <a:lnTo>
                  <a:pt x="22182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9B63C0-27B0-4DA6-BD6C-9317C2E2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1181100"/>
            <a:ext cx="3718070" cy="133792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200"/>
              <a:t>Op welke manieren wordt toegezien op nepnieuws in de media en op sociaal media?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FD79FD8-0800-4980-94BB-0CB634A82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Afbeelding 18" descr="Afbeelding met whiteboard&#10;&#10;Automatisch gegenereerde beschrijving">
            <a:extLst>
              <a:ext uri="{FF2B5EF4-FFF2-40B4-BE49-F238E27FC236}">
                <a16:creationId xmlns:a16="http://schemas.microsoft.com/office/drawing/2014/main" id="{E85C6212-34FA-449B-9953-D0C26ABD8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256" y="2789005"/>
            <a:ext cx="2831690" cy="1415845"/>
          </a:xfrm>
          <a:prstGeom prst="rect">
            <a:avLst/>
          </a:prstGeom>
        </p:spPr>
      </p:pic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282A577-F9E0-401B-BD9E-78DD1A49B3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933337"/>
              </p:ext>
            </p:extLst>
          </p:nvPr>
        </p:nvGraphicFramePr>
        <p:xfrm>
          <a:off x="8580167" y="2523227"/>
          <a:ext cx="3619021" cy="3648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9761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E927AD-D80B-4227-9B78-EAB581049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D3DC9B1-667C-45EC-B83B-437D92CE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6911" y="0"/>
            <a:ext cx="10458178" cy="6858000"/>
          </a:xfrm>
          <a:custGeom>
            <a:avLst/>
            <a:gdLst>
              <a:gd name="connsiteX0" fmla="*/ 6010593 w 10458178"/>
              <a:gd name="connsiteY0" fmla="*/ 0 h 6858000"/>
              <a:gd name="connsiteX1" fmla="*/ 8228844 w 10458178"/>
              <a:gd name="connsiteY1" fmla="*/ 0 h 6858000"/>
              <a:gd name="connsiteX2" fmla="*/ 8239927 w 10458178"/>
              <a:gd name="connsiteY2" fmla="*/ 0 h 6858000"/>
              <a:gd name="connsiteX3" fmla="*/ 10458178 w 10458178"/>
              <a:gd name="connsiteY3" fmla="*/ 0 h 6858000"/>
              <a:gd name="connsiteX4" fmla="*/ 4447586 w 10458178"/>
              <a:gd name="connsiteY4" fmla="*/ 6858000 h 6858000"/>
              <a:gd name="connsiteX5" fmla="*/ 2229335 w 10458178"/>
              <a:gd name="connsiteY5" fmla="*/ 6858000 h 6858000"/>
              <a:gd name="connsiteX6" fmla="*/ 2218251 w 10458178"/>
              <a:gd name="connsiteY6" fmla="*/ 6858000 h 6858000"/>
              <a:gd name="connsiteX7" fmla="*/ 0 w 1045817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58178" h="6858000">
                <a:moveTo>
                  <a:pt x="6010593" y="0"/>
                </a:moveTo>
                <a:lnTo>
                  <a:pt x="8228844" y="0"/>
                </a:lnTo>
                <a:lnTo>
                  <a:pt x="8239927" y="0"/>
                </a:lnTo>
                <a:lnTo>
                  <a:pt x="10458178" y="0"/>
                </a:lnTo>
                <a:lnTo>
                  <a:pt x="4447586" y="6858000"/>
                </a:lnTo>
                <a:lnTo>
                  <a:pt x="2229335" y="6858000"/>
                </a:lnTo>
                <a:lnTo>
                  <a:pt x="22182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6AB3A2-D9BC-4156-8CA5-14C326125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1181100"/>
            <a:ext cx="3718070" cy="133792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200"/>
              <a:t>Waarom zouden mensen wel of geen aandacht moeten hebben voor nepnieuws? (Onze mening)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FD79FD8-0800-4980-94BB-0CB634A82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4" descr="Afbeelding met whiteboard&#10;&#10;Automatisch gegenereerde beschrijving">
            <a:extLst>
              <a:ext uri="{FF2B5EF4-FFF2-40B4-BE49-F238E27FC236}">
                <a16:creationId xmlns:a16="http://schemas.microsoft.com/office/drawing/2014/main" id="{5FB21348-970B-429D-9129-75CB5B6C3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256" y="2789005"/>
            <a:ext cx="2831690" cy="141584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8A4F1D-EB4C-4F2F-A30E-3B64B86A0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186" y="3429000"/>
            <a:ext cx="4726078" cy="2743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110000"/>
              </a:lnSpc>
            </a:pPr>
            <a:r>
              <a:rPr lang="nl-NL"/>
              <a:t>Wel- dat kan wat leuks over vermeld worden.</a:t>
            </a:r>
          </a:p>
          <a:p>
            <a:pPr algn="r">
              <a:lnSpc>
                <a:spcPct val="110000"/>
              </a:lnSpc>
            </a:pPr>
            <a:r>
              <a:rPr lang="nl-NL"/>
              <a:t>Nee- je kijkt er anders op in omdat het nepnieuws is en mensen kijken er anders op naar.</a:t>
            </a:r>
          </a:p>
        </p:txBody>
      </p:sp>
    </p:spTree>
    <p:extLst>
      <p:ext uri="{BB962C8B-B14F-4D97-AF65-F5344CB8AC3E}">
        <p14:creationId xmlns:p14="http://schemas.microsoft.com/office/powerpoint/2010/main" val="1978344841"/>
      </p:ext>
    </p:extLst>
  </p:cSld>
  <p:clrMapOvr>
    <a:masterClrMapping/>
  </p:clrMapOvr>
</p:sld>
</file>

<file path=ppt/theme/theme1.xml><?xml version="1.0" encoding="utf-8"?>
<a:theme xmlns:a="http://schemas.openxmlformats.org/drawingml/2006/main" name="RegattaVTI">
  <a:themeElements>
    <a:clrScheme name="Regatta Yellow">
      <a:dk1>
        <a:sysClr val="windowText" lastClr="000000"/>
      </a:dk1>
      <a:lt1>
        <a:sysClr val="window" lastClr="FFFFFF"/>
      </a:lt1>
      <a:dk2>
        <a:srgbClr val="181C30"/>
      </a:dk2>
      <a:lt2>
        <a:srgbClr val="C8E1F4"/>
      </a:lt2>
      <a:accent1>
        <a:srgbClr val="217ED3"/>
      </a:accent1>
      <a:accent2>
        <a:srgbClr val="B92525"/>
      </a:accent2>
      <a:accent3>
        <a:srgbClr val="18558C"/>
      </a:accent3>
      <a:accent4>
        <a:srgbClr val="1D8B35"/>
      </a:accent4>
      <a:accent5>
        <a:srgbClr val="EA75AA"/>
      </a:accent5>
      <a:accent6>
        <a:srgbClr val="F5A700"/>
      </a:accent6>
      <a:hlink>
        <a:srgbClr val="DB0000"/>
      </a:hlink>
      <a:folHlink>
        <a:srgbClr val="066BB6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RegattaVTI</vt:lpstr>
      <vt:lpstr>Maatschappijleer</vt:lpstr>
      <vt:lpstr>Wat is nep nieuws?</vt:lpstr>
      <vt:lpstr>Waarom verspreiden mensen nepnieuws?</vt:lpstr>
      <vt:lpstr>Hoe kan je nepnieuws herkennen?</vt:lpstr>
      <vt:lpstr>Wat zijn 3 voorbeelden van nepnieuws?</vt:lpstr>
      <vt:lpstr>Wat zijn volgends ons de gevaren van nepnieuws? (Noem er 2)</vt:lpstr>
      <vt:lpstr>Wat zijn de gevaren van nepnieuws op whatsapp?</vt:lpstr>
      <vt:lpstr>Op welke manieren wordt toegezien op nepnieuws in de media en op sociaal media?</vt:lpstr>
      <vt:lpstr>Waarom zouden mensen wel of geen aandacht moeten hebben voor nepnieuws? (Onze mening)</vt:lpstr>
      <vt:lpstr>Opdracht 2    Welke 6 regels of vragen vinden jullie belangerijk om te kunnen bekijken of nepnieuws echt of nep is?</vt:lpstr>
      <vt:lpstr>Einde!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/>
  <cp:revision>716</cp:revision>
  <dcterms:created xsi:type="dcterms:W3CDTF">2021-12-01T08:34:23Z</dcterms:created>
  <dcterms:modified xsi:type="dcterms:W3CDTF">2021-12-01T09:48:11Z</dcterms:modified>
</cp:coreProperties>
</file>